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tya Pratap Singh" userId="271c7ed3aee2f51a" providerId="LiveId" clId="{ADED0F55-D61C-4479-99B0-DF4FD43FE3CE}"/>
    <pc:docChg chg="modSld">
      <pc:chgData name="Aditya Pratap Singh" userId="271c7ed3aee2f51a" providerId="LiveId" clId="{ADED0F55-D61C-4479-99B0-DF4FD43FE3CE}" dt="2023-10-06T08:54:16.307" v="101" actId="403"/>
      <pc:docMkLst>
        <pc:docMk/>
      </pc:docMkLst>
      <pc:sldChg chg="modSp mod">
        <pc:chgData name="Aditya Pratap Singh" userId="271c7ed3aee2f51a" providerId="LiveId" clId="{ADED0F55-D61C-4479-99B0-DF4FD43FE3CE}" dt="2023-10-06T08:54:16.307" v="101" actId="403"/>
        <pc:sldMkLst>
          <pc:docMk/>
          <pc:sldMk cId="0" sldId="256"/>
        </pc:sldMkLst>
        <pc:spChg chg="mod">
          <ac:chgData name="Aditya Pratap Singh" userId="271c7ed3aee2f51a" providerId="LiveId" clId="{ADED0F55-D61C-4479-99B0-DF4FD43FE3CE}" dt="2023-10-06T08:54:16.307" v="101" actId="403"/>
          <ac:spMkLst>
            <pc:docMk/>
            <pc:sldMk cId="0" sldId="256"/>
            <ac:spMk id="8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9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63525" y="1410492"/>
            <a:ext cx="16373648" cy="4711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00"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52622" y="4113081"/>
            <a:ext cx="10195454" cy="3498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855001" y="5907499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312" y="3476624"/>
                </a:moveTo>
                <a:lnTo>
                  <a:pt x="0" y="1738312"/>
                </a:lnTo>
                <a:lnTo>
                  <a:pt x="1738312" y="0"/>
                </a:lnTo>
                <a:lnTo>
                  <a:pt x="2432998" y="694685"/>
                </a:lnTo>
                <a:lnTo>
                  <a:pt x="2432998" y="2781938"/>
                </a:lnTo>
                <a:lnTo>
                  <a:pt x="1738312" y="347662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132499" y="8057499"/>
            <a:ext cx="3476625" cy="2230120"/>
            <a:chOff x="8132499" y="8057499"/>
            <a:chExt cx="3476625" cy="2230120"/>
          </a:xfrm>
        </p:grpSpPr>
        <p:sp>
          <p:nvSpPr>
            <p:cNvPr id="4" name="object 4"/>
            <p:cNvSpPr/>
            <p:nvPr/>
          </p:nvSpPr>
          <p:spPr>
            <a:xfrm>
              <a:off x="8716814" y="8595250"/>
              <a:ext cx="2892425" cy="1692275"/>
            </a:xfrm>
            <a:custGeom>
              <a:avLst/>
              <a:gdLst/>
              <a:ahLst/>
              <a:cxnLst/>
              <a:rect l="l" t="t" r="r" b="b"/>
              <a:pathLst>
                <a:path w="2892425" h="1692275">
                  <a:moveTo>
                    <a:pt x="2401122" y="1691748"/>
                  </a:moveTo>
                  <a:lnTo>
                    <a:pt x="0" y="1691748"/>
                  </a:lnTo>
                  <a:lnTo>
                    <a:pt x="1691748" y="0"/>
                  </a:lnTo>
                  <a:lnTo>
                    <a:pt x="2892309" y="1200560"/>
                  </a:lnTo>
                  <a:lnTo>
                    <a:pt x="2401122" y="1691748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132499" y="8057499"/>
              <a:ext cx="2371725" cy="2230120"/>
            </a:xfrm>
            <a:custGeom>
              <a:avLst/>
              <a:gdLst/>
              <a:ahLst/>
              <a:cxnLst/>
              <a:rect l="l" t="t" r="r" b="b"/>
              <a:pathLst>
                <a:path w="2371725" h="2230120">
                  <a:moveTo>
                    <a:pt x="774403" y="2229500"/>
                  </a:moveTo>
                  <a:lnTo>
                    <a:pt x="490625" y="2229500"/>
                  </a:lnTo>
                  <a:lnTo>
                    <a:pt x="0" y="1740812"/>
                  </a:lnTo>
                  <a:lnTo>
                    <a:pt x="1738312" y="0"/>
                  </a:lnTo>
                  <a:lnTo>
                    <a:pt x="2371108" y="632795"/>
                  </a:lnTo>
                  <a:lnTo>
                    <a:pt x="774403" y="222950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1900000" y="6899999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5271438" y="3387000"/>
                </a:moveTo>
                <a:lnTo>
                  <a:pt x="501140" y="3387000"/>
                </a:lnTo>
                <a:lnTo>
                  <a:pt x="0" y="2886076"/>
                </a:lnTo>
                <a:lnTo>
                  <a:pt x="2887321" y="0"/>
                </a:lnTo>
                <a:lnTo>
                  <a:pt x="5772144" y="2886076"/>
                </a:lnTo>
                <a:lnTo>
                  <a:pt x="5271438" y="3387000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271009" y="2506009"/>
                </a:moveTo>
                <a:lnTo>
                  <a:pt x="0" y="2234836"/>
                </a:lnTo>
                <a:lnTo>
                  <a:pt x="0" y="0"/>
                </a:lnTo>
                <a:lnTo>
                  <a:pt x="1909362" y="0"/>
                </a:lnTo>
                <a:lnTo>
                  <a:pt x="2343947" y="434322"/>
                </a:lnTo>
                <a:lnTo>
                  <a:pt x="271009" y="250600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73552" y="2922752"/>
            <a:ext cx="8005445" cy="2682337"/>
          </a:xfrm>
          <a:prstGeom prst="rect">
            <a:avLst/>
          </a:prstGeom>
        </p:spPr>
        <p:txBody>
          <a:bodyPr vert="horz" wrap="square" lIns="0" tIns="159385" rIns="0" bIns="0" rtlCol="0">
            <a:spAutoFit/>
          </a:bodyPr>
          <a:lstStyle/>
          <a:p>
            <a:pPr marL="12700" marR="5080">
              <a:lnSpc>
                <a:spcPts val="5770"/>
              </a:lnSpc>
              <a:spcBef>
                <a:spcPts val="1255"/>
              </a:spcBef>
            </a:pPr>
            <a:r>
              <a:rPr lang="en-US" sz="3600" b="1" spc="35" dirty="0">
                <a:solidFill>
                  <a:srgbClr val="FFFFFF"/>
                </a:solidFill>
                <a:latin typeface="Georgia"/>
                <a:cs typeface="Georgia"/>
              </a:rPr>
              <a:t>Project Id: 23_CS_AIML_2A_05</a:t>
            </a:r>
          </a:p>
          <a:p>
            <a:pPr marL="12700" marR="5080">
              <a:lnSpc>
                <a:spcPts val="5770"/>
              </a:lnSpc>
              <a:spcBef>
                <a:spcPts val="1255"/>
              </a:spcBef>
            </a:pPr>
            <a:r>
              <a:rPr lang="en-US" sz="4800" b="1" spc="35" dirty="0">
                <a:solidFill>
                  <a:srgbClr val="FFFFFF"/>
                </a:solidFill>
                <a:latin typeface="Georgia"/>
                <a:cs typeface="Georgia"/>
              </a:rPr>
              <a:t>Project Title: </a:t>
            </a:r>
          </a:p>
          <a:p>
            <a:pPr marL="12700" marR="5080">
              <a:lnSpc>
                <a:spcPts val="5770"/>
              </a:lnSpc>
              <a:spcBef>
                <a:spcPts val="1255"/>
              </a:spcBef>
            </a:pPr>
            <a:r>
              <a:rPr lang="en-US" sz="4800" b="1" spc="35" dirty="0">
                <a:solidFill>
                  <a:srgbClr val="FFFFFF"/>
                </a:solidFill>
                <a:latin typeface="Georgia"/>
                <a:cs typeface="Georgia"/>
              </a:rPr>
              <a:t>Sign Language Detection</a:t>
            </a:r>
            <a:endParaRPr sz="4800" b="1" dirty="0">
              <a:latin typeface="Georgia"/>
              <a:cs typeface="Georgi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9144511" y="0"/>
            <a:ext cx="9144000" cy="9381490"/>
            <a:chOff x="9144511" y="0"/>
            <a:chExt cx="9144000" cy="938149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144511" y="4056564"/>
              <a:ext cx="5324392" cy="532439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809715" y="0"/>
              <a:ext cx="6478283" cy="740741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6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6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5681806" y="1243038"/>
            <a:ext cx="4681220" cy="7340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650" spc="455" dirty="0">
                <a:latin typeface="SimSun"/>
                <a:cs typeface="SimSun"/>
              </a:rPr>
              <a:t>B</a:t>
            </a:r>
            <a:r>
              <a:rPr sz="4650" spc="-350" dirty="0">
                <a:latin typeface="SimSun"/>
                <a:cs typeface="SimSun"/>
              </a:rPr>
              <a:t>r</a:t>
            </a:r>
            <a:r>
              <a:rPr sz="4650" spc="10" dirty="0">
                <a:latin typeface="SimSun"/>
                <a:cs typeface="SimSun"/>
              </a:rPr>
              <a:t>e</a:t>
            </a:r>
            <a:r>
              <a:rPr sz="4650" spc="80" dirty="0">
                <a:latin typeface="SimSun"/>
                <a:cs typeface="SimSun"/>
              </a:rPr>
              <a:t>a</a:t>
            </a:r>
            <a:r>
              <a:rPr sz="4650" spc="380" dirty="0">
                <a:latin typeface="SimSun"/>
                <a:cs typeface="SimSun"/>
              </a:rPr>
              <a:t>k</a:t>
            </a:r>
            <a:r>
              <a:rPr lang="en-US" sz="4650" spc="-1025" dirty="0">
                <a:latin typeface="SimSun"/>
                <a:cs typeface="SimSun"/>
              </a:rPr>
              <a:t>i</a:t>
            </a:r>
            <a:r>
              <a:rPr sz="4650" spc="360" dirty="0">
                <a:latin typeface="SimSun"/>
                <a:cs typeface="SimSun"/>
              </a:rPr>
              <a:t>n</a:t>
            </a:r>
            <a:r>
              <a:rPr sz="4650" spc="140" dirty="0">
                <a:latin typeface="SimSun"/>
                <a:cs typeface="SimSun"/>
              </a:rPr>
              <a:t>g</a:t>
            </a:r>
            <a:r>
              <a:rPr sz="4650" spc="-1315" dirty="0">
                <a:latin typeface="SimSun"/>
                <a:cs typeface="SimSun"/>
              </a:rPr>
              <a:t> </a:t>
            </a:r>
            <a:r>
              <a:rPr sz="4650" spc="455" dirty="0">
                <a:latin typeface="SimSun"/>
                <a:cs typeface="SimSun"/>
              </a:rPr>
              <a:t>B</a:t>
            </a:r>
            <a:r>
              <a:rPr sz="4650" spc="70" dirty="0">
                <a:latin typeface="SimSun"/>
                <a:cs typeface="SimSun"/>
              </a:rPr>
              <a:t>a</a:t>
            </a:r>
            <a:r>
              <a:rPr sz="4650" spc="-275" dirty="0">
                <a:latin typeface="SimSun"/>
                <a:cs typeface="SimSun"/>
              </a:rPr>
              <a:t>rr</a:t>
            </a:r>
            <a:r>
              <a:rPr sz="4650" spc="-1025" dirty="0">
                <a:latin typeface="SimSun"/>
                <a:cs typeface="SimSun"/>
              </a:rPr>
              <a:t>i</a:t>
            </a:r>
            <a:r>
              <a:rPr sz="4650" spc="30" dirty="0">
                <a:latin typeface="SimSun"/>
                <a:cs typeface="SimSun"/>
              </a:rPr>
              <a:t>e</a:t>
            </a:r>
            <a:r>
              <a:rPr sz="4650" spc="-325" dirty="0">
                <a:latin typeface="SimSun"/>
                <a:cs typeface="SimSun"/>
              </a:rPr>
              <a:t>r</a:t>
            </a:r>
            <a:r>
              <a:rPr sz="4650" spc="-300" dirty="0">
                <a:latin typeface="SimSun"/>
                <a:cs typeface="SimSun"/>
              </a:rPr>
              <a:t>s</a:t>
            </a:r>
            <a:endParaRPr sz="4650" dirty="0">
              <a:latin typeface="SimSun"/>
              <a:cs typeface="SimSu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849202" y="2976063"/>
            <a:ext cx="6499860" cy="424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9690" marR="5080" indent="-47625" algn="just">
              <a:lnSpc>
                <a:spcPct val="100699"/>
              </a:lnSpc>
              <a:spcBef>
                <a:spcPts val="100"/>
              </a:spcBef>
            </a:pP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'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47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ic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385" dirty="0">
                <a:solidFill>
                  <a:srgbClr val="FFFFFF"/>
                </a:solidFill>
                <a:latin typeface="Trebuchet MS"/>
                <a:cs typeface="Trebuchet MS"/>
              </a:rPr>
              <a:t>.  </a:t>
            </a:r>
            <a:r>
              <a:rPr sz="3050" spc="9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7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47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ic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5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a  </a:t>
            </a:r>
            <a:r>
              <a:rPr sz="3050" spc="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oo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 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47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t 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not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everyone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understand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40" dirty="0">
                <a:solidFill>
                  <a:srgbClr val="FFFFFF"/>
                </a:solidFill>
                <a:latin typeface="Trebuchet MS"/>
                <a:cs typeface="Trebuchet MS"/>
              </a:rPr>
              <a:t>it.</a:t>
            </a:r>
            <a:r>
              <a:rPr sz="3050" spc="-2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This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3050" spc="-9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technology 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comes 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in, </a:t>
            </a:r>
            <a:r>
              <a:rPr sz="3050" spc="-60" dirty="0">
                <a:solidFill>
                  <a:srgbClr val="FFFFFF"/>
                </a:solidFill>
                <a:latin typeface="Trebuchet MS"/>
                <a:cs typeface="Trebuchet MS"/>
              </a:rPr>
              <a:t>breaking </a:t>
            </a:r>
            <a:r>
              <a:rPr sz="3050" spc="30" dirty="0">
                <a:solidFill>
                  <a:srgbClr val="FFFFFF"/>
                </a:solidFill>
                <a:latin typeface="Trebuchet MS"/>
                <a:cs typeface="Trebuchet MS"/>
              </a:rPr>
              <a:t>down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rr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ic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endParaRPr sz="3050" dirty="0">
              <a:latin typeface="Trebuchet MS"/>
              <a:cs typeface="Trebuchet MS"/>
            </a:endParaRPr>
          </a:p>
          <a:p>
            <a:pPr marR="5080" algn="just">
              <a:lnSpc>
                <a:spcPct val="100000"/>
              </a:lnSpc>
              <a:spcBef>
                <a:spcPts val="90"/>
              </a:spcBef>
            </a:pP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3050" dirty="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286" y="0"/>
            <a:ext cx="18278475" cy="10287000"/>
            <a:chOff x="5286" y="0"/>
            <a:chExt cx="18278475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286" y="5792"/>
              <a:ext cx="18278474" cy="10281207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849868" y="1266202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6448424"/>
                  </a:moveTo>
                  <a:lnTo>
                    <a:pt x="0" y="3222962"/>
                  </a:lnTo>
                  <a:lnTo>
                    <a:pt x="3224212" y="0"/>
                  </a:lnTo>
                  <a:lnTo>
                    <a:pt x="6448424" y="3222961"/>
                  </a:lnTo>
                  <a:lnTo>
                    <a:pt x="3224212" y="64484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159244" y="0"/>
              <a:ext cx="6448425" cy="3677285"/>
            </a:xfrm>
            <a:custGeom>
              <a:avLst/>
              <a:gdLst/>
              <a:ahLst/>
              <a:cxnLst/>
              <a:rect l="l" t="t" r="r" b="b"/>
              <a:pathLst>
                <a:path w="6448425" h="3677285">
                  <a:moveTo>
                    <a:pt x="3224212" y="3677229"/>
                  </a:moveTo>
                  <a:lnTo>
                    <a:pt x="0" y="453017"/>
                  </a:lnTo>
                  <a:lnTo>
                    <a:pt x="453017" y="0"/>
                  </a:lnTo>
                  <a:lnTo>
                    <a:pt x="5995407" y="0"/>
                  </a:lnTo>
                  <a:lnTo>
                    <a:pt x="6448424" y="453017"/>
                  </a:lnTo>
                  <a:lnTo>
                    <a:pt x="3224212" y="36772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05275" y="2896"/>
              <a:ext cx="7077075" cy="10277475"/>
            </a:xfrm>
            <a:custGeom>
              <a:avLst/>
              <a:gdLst/>
              <a:ahLst/>
              <a:cxnLst/>
              <a:rect l="l" t="t" r="r" b="b"/>
              <a:pathLst>
                <a:path w="7077075" h="10277475">
                  <a:moveTo>
                    <a:pt x="7077074" y="10277474"/>
                  </a:moveTo>
                  <a:lnTo>
                    <a:pt x="0" y="10277474"/>
                  </a:lnTo>
                  <a:lnTo>
                    <a:pt x="0" y="0"/>
                  </a:lnTo>
                  <a:lnTo>
                    <a:pt x="7077074" y="0"/>
                  </a:lnTo>
                  <a:lnTo>
                    <a:pt x="7077074" y="10277474"/>
                  </a:lnTo>
                  <a:close/>
                </a:path>
              </a:pathLst>
            </a:custGeom>
            <a:solidFill>
              <a:srgbClr val="28293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1389037" y="1972247"/>
            <a:ext cx="6525895" cy="551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spc="30" dirty="0"/>
              <a:t>The</a:t>
            </a:r>
            <a:r>
              <a:rPr sz="3450" spc="-100" dirty="0"/>
              <a:t> </a:t>
            </a:r>
            <a:r>
              <a:rPr sz="3450" spc="5" dirty="0"/>
              <a:t>Importance</a:t>
            </a:r>
            <a:r>
              <a:rPr sz="3450" spc="-100" dirty="0"/>
              <a:t> </a:t>
            </a:r>
            <a:r>
              <a:rPr sz="3450" spc="40" dirty="0"/>
              <a:t>of</a:t>
            </a:r>
            <a:r>
              <a:rPr sz="3450" spc="-95" dirty="0"/>
              <a:t> </a:t>
            </a:r>
            <a:r>
              <a:rPr sz="3450" spc="-40" dirty="0"/>
              <a:t>Sign</a:t>
            </a:r>
            <a:r>
              <a:rPr sz="3450" spc="-100" dirty="0"/>
              <a:t> </a:t>
            </a:r>
            <a:r>
              <a:rPr sz="3450" spc="-10" dirty="0"/>
              <a:t>Language</a:t>
            </a:r>
            <a:endParaRPr sz="3450"/>
          </a:p>
        </p:txBody>
      </p:sp>
      <p:sp>
        <p:nvSpPr>
          <p:cNvPr id="8" name="object 8"/>
          <p:cNvSpPr txBox="1"/>
          <p:nvPr/>
        </p:nvSpPr>
        <p:spPr>
          <a:xfrm>
            <a:off x="11962253" y="3590812"/>
            <a:ext cx="5959475" cy="37325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07034" algn="just">
              <a:lnSpc>
                <a:spcPct val="99900"/>
              </a:lnSpc>
              <a:spcBef>
                <a:spcPts val="100"/>
              </a:spcBef>
            </a:pP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f 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f 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individuals.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It is a 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visual </a:t>
            </a:r>
            <a:r>
              <a:rPr sz="2700" spc="-40" dirty="0">
                <a:solidFill>
                  <a:srgbClr val="FFFFFF"/>
                </a:solidFill>
                <a:latin typeface="Trebuchet MS"/>
                <a:cs typeface="Trebuchet MS"/>
              </a:rPr>
              <a:t>language 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that </a:t>
            </a:r>
            <a:r>
              <a:rPr sz="2700" spc="-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375" dirty="0">
                <a:solidFill>
                  <a:srgbClr val="FFFFFF"/>
                </a:solidFill>
                <a:latin typeface="Trebuchet MS"/>
                <a:cs typeface="Trebuchet MS"/>
              </a:rPr>
              <a:t>,  </a:t>
            </a:r>
            <a:r>
              <a:rPr sz="2700" spc="-10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3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5" dirty="0">
                <a:solidFill>
                  <a:srgbClr val="FFFFFF"/>
                </a:solidFill>
                <a:latin typeface="Trebuchet MS"/>
                <a:cs typeface="Trebuchet MS"/>
              </a:rPr>
              <a:t>x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395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6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4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75" dirty="0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8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2700" dirty="0">
              <a:latin typeface="Trebuchet MS"/>
              <a:cs typeface="Trebuchet MS"/>
            </a:endParaRPr>
          </a:p>
          <a:p>
            <a:pPr marR="5080" algn="just">
              <a:lnSpc>
                <a:spcPct val="100000"/>
              </a:lnSpc>
              <a:spcBef>
                <a:spcPts val="60"/>
              </a:spcBef>
            </a:pP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misunderstandings.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3908704" y="3250713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615449" y="1410492"/>
            <a:ext cx="8645525" cy="51689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200" spc="-15" dirty="0"/>
              <a:t>What</a:t>
            </a:r>
            <a:r>
              <a:rPr sz="3200" spc="-80" dirty="0"/>
              <a:t> </a:t>
            </a:r>
            <a:r>
              <a:rPr sz="3200" spc="-10" dirty="0"/>
              <a:t>is</a:t>
            </a:r>
            <a:r>
              <a:rPr sz="3200" spc="-75" dirty="0"/>
              <a:t> </a:t>
            </a:r>
            <a:r>
              <a:rPr sz="3200" spc="-25" dirty="0"/>
              <a:t>Sign</a:t>
            </a:r>
            <a:r>
              <a:rPr sz="3200" spc="-75" dirty="0"/>
              <a:t> </a:t>
            </a:r>
            <a:r>
              <a:rPr sz="3200" spc="5" dirty="0"/>
              <a:t>Language</a:t>
            </a:r>
            <a:r>
              <a:rPr sz="3200" spc="-105" dirty="0"/>
              <a:t> </a:t>
            </a:r>
            <a:r>
              <a:rPr sz="3200" dirty="0"/>
              <a:t>Translation</a:t>
            </a:r>
            <a:r>
              <a:rPr sz="3200" spc="-105" dirty="0"/>
              <a:t> </a:t>
            </a:r>
            <a:r>
              <a:rPr sz="3200" spc="25" dirty="0"/>
              <a:t>Technology?</a:t>
            </a:r>
            <a:endParaRPr sz="3200"/>
          </a:p>
        </p:txBody>
      </p:sp>
      <p:sp>
        <p:nvSpPr>
          <p:cNvPr id="8" name="object 8"/>
          <p:cNvSpPr txBox="1"/>
          <p:nvPr/>
        </p:nvSpPr>
        <p:spPr>
          <a:xfrm>
            <a:off x="8620349" y="3309827"/>
            <a:ext cx="6946900" cy="37706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699"/>
              </a:lnSpc>
              <a:spcBef>
                <a:spcPts val="100"/>
              </a:spcBef>
            </a:pPr>
            <a:r>
              <a:rPr sz="3050" spc="25" dirty="0">
                <a:solidFill>
                  <a:srgbClr val="FFFFFF"/>
                </a:solidFill>
                <a:latin typeface="Trebuchet MS"/>
                <a:cs typeface="Trebuchet MS"/>
              </a:rPr>
              <a:t>Sign 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language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translation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technology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3050" spc="-9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oo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90" dirty="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40" dirty="0">
                <a:solidFill>
                  <a:srgbClr val="FFFFFF"/>
                </a:solidFill>
                <a:latin typeface="Trebuchet MS"/>
                <a:cs typeface="Trebuchet MS"/>
              </a:rPr>
              <a:t>s  s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1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3050" spc="1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 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7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sz="3050" spc="-5" dirty="0">
                <a:solidFill>
                  <a:srgbClr val="FFFFFF"/>
                </a:solidFill>
                <a:latin typeface="Trebuchet MS"/>
                <a:cs typeface="Trebuchet MS"/>
              </a:rPr>
              <a:t>those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movements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into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" dirty="0">
                <a:solidFill>
                  <a:srgbClr val="FFFFFF"/>
                </a:solidFill>
                <a:latin typeface="Trebuchet MS"/>
                <a:cs typeface="Trebuchet MS"/>
              </a:rPr>
              <a:t>words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or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45" dirty="0">
                <a:solidFill>
                  <a:srgbClr val="FFFFFF"/>
                </a:solidFill>
                <a:latin typeface="Trebuchet MS"/>
                <a:cs typeface="Trebuchet MS"/>
              </a:rPr>
              <a:t>text.</a:t>
            </a:r>
            <a:r>
              <a:rPr sz="3050" spc="-2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This </a:t>
            </a:r>
            <a:r>
              <a:rPr sz="3050" spc="-9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technology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can be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used 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real-time </a:t>
            </a:r>
            <a:r>
              <a:rPr sz="305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80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305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7" y="0"/>
            <a:ext cx="5647690" cy="5734685"/>
            <a:chOff x="12640787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134" y="2795251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201425" y="2938873"/>
                  </a:moveTo>
                  <a:lnTo>
                    <a:pt x="0" y="1738312"/>
                  </a:lnTo>
                  <a:lnTo>
                    <a:pt x="1739563" y="0"/>
                  </a:lnTo>
                  <a:lnTo>
                    <a:pt x="1914865" y="175176"/>
                  </a:lnTo>
                  <a:lnTo>
                    <a:pt x="1914865" y="2225946"/>
                  </a:lnTo>
                  <a:lnTo>
                    <a:pt x="1201425" y="2938873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1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19" y="2890291"/>
                  </a:moveTo>
                  <a:lnTo>
                    <a:pt x="4936274" y="2257488"/>
                  </a:lnTo>
                  <a:lnTo>
                    <a:pt x="3196717" y="3995801"/>
                  </a:lnTo>
                  <a:lnTo>
                    <a:pt x="3827462" y="4628604"/>
                  </a:lnTo>
                  <a:lnTo>
                    <a:pt x="5567019" y="2890291"/>
                  </a:lnTo>
                  <a:close/>
                </a:path>
                <a:path w="5647690" h="4629150">
                  <a:moveTo>
                    <a:pt x="5647220" y="0"/>
                  </a:moveTo>
                  <a:lnTo>
                    <a:pt x="0" y="0"/>
                  </a:lnTo>
                  <a:lnTo>
                    <a:pt x="3075927" y="3075914"/>
                  </a:lnTo>
                  <a:lnTo>
                    <a:pt x="5647220" y="504634"/>
                  </a:lnTo>
                  <a:lnTo>
                    <a:pt x="5647220" y="0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500" y="6675000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5499" y="3611999"/>
                </a:moveTo>
                <a:lnTo>
                  <a:pt x="386687" y="3611999"/>
                </a:lnTo>
                <a:lnTo>
                  <a:pt x="0" y="3225462"/>
                </a:lnTo>
                <a:lnTo>
                  <a:pt x="3224211" y="0"/>
                </a:lnTo>
                <a:lnTo>
                  <a:pt x="3225499" y="1286"/>
                </a:lnTo>
                <a:lnTo>
                  <a:pt x="3225499" y="361199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57" y="815620"/>
            <a:ext cx="6682740" cy="8823325"/>
            <a:chOff x="11605457" y="815620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501" y="815620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194729" y="2622729"/>
                  </a:moveTo>
                  <a:lnTo>
                    <a:pt x="0" y="2430496"/>
                  </a:lnTo>
                  <a:lnTo>
                    <a:pt x="2430496" y="0"/>
                  </a:lnTo>
                  <a:lnTo>
                    <a:pt x="2430496" y="386963"/>
                  </a:lnTo>
                  <a:lnTo>
                    <a:pt x="194729" y="262272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57" y="3266261"/>
              <a:ext cx="6372126" cy="6372126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5123700" y="1290663"/>
            <a:ext cx="5239385" cy="7169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r">
              <a:lnSpc>
                <a:spcPts val="2710"/>
              </a:lnSpc>
              <a:spcBef>
                <a:spcPts val="125"/>
              </a:spcBef>
            </a:pPr>
            <a:r>
              <a:rPr sz="2450" spc="265" dirty="0">
                <a:solidFill>
                  <a:srgbClr val="FFFFFF"/>
                </a:solidFill>
                <a:latin typeface="SimSun"/>
                <a:cs typeface="SimSun"/>
              </a:rPr>
              <a:t>B</a:t>
            </a:r>
            <a:r>
              <a:rPr sz="2450" spc="25" dirty="0">
                <a:solidFill>
                  <a:srgbClr val="FFFFFF"/>
                </a:solidFill>
                <a:latin typeface="SimSun"/>
                <a:cs typeface="SimSun"/>
              </a:rPr>
              <a:t>e</a:t>
            </a:r>
            <a:r>
              <a:rPr sz="2450" spc="204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r>
              <a:rPr sz="2450" spc="15" dirty="0">
                <a:solidFill>
                  <a:srgbClr val="FFFFFF"/>
                </a:solidFill>
                <a:latin typeface="SimSun"/>
                <a:cs typeface="SimSun"/>
              </a:rPr>
              <a:t>e</a:t>
            </a:r>
            <a:r>
              <a:rPr sz="2450" spc="-505" dirty="0">
                <a:solidFill>
                  <a:srgbClr val="FFFFFF"/>
                </a:solidFill>
                <a:latin typeface="SimSun"/>
                <a:cs typeface="SimSun"/>
              </a:rPr>
              <a:t>fi</a:t>
            </a:r>
            <a:r>
              <a:rPr sz="2450" spc="-325" dirty="0">
                <a:solidFill>
                  <a:srgbClr val="FFFFFF"/>
                </a:solidFill>
                <a:latin typeface="SimSun"/>
                <a:cs typeface="SimSun"/>
              </a:rPr>
              <a:t>t</a:t>
            </a:r>
            <a:r>
              <a:rPr sz="2450" spc="-150" dirty="0">
                <a:solidFill>
                  <a:srgbClr val="FFFFFF"/>
                </a:solidFill>
                <a:latin typeface="SimSun"/>
                <a:cs typeface="SimSun"/>
              </a:rPr>
              <a:t>s</a:t>
            </a:r>
            <a:r>
              <a:rPr sz="2450" spc="-690" dirty="0">
                <a:solidFill>
                  <a:srgbClr val="FFFFFF"/>
                </a:solidFill>
                <a:latin typeface="SimSun"/>
                <a:cs typeface="SimSun"/>
              </a:rPr>
              <a:t> </a:t>
            </a:r>
            <a:r>
              <a:rPr sz="2450" spc="-130" dirty="0">
                <a:solidFill>
                  <a:srgbClr val="FFFFFF"/>
                </a:solidFill>
                <a:latin typeface="SimSun"/>
                <a:cs typeface="SimSun"/>
              </a:rPr>
              <a:t>of</a:t>
            </a:r>
            <a:r>
              <a:rPr sz="2450" spc="-690" dirty="0">
                <a:solidFill>
                  <a:srgbClr val="FFFFFF"/>
                </a:solidFill>
                <a:latin typeface="SimSun"/>
                <a:cs typeface="SimSun"/>
              </a:rPr>
              <a:t> </a:t>
            </a:r>
            <a:r>
              <a:rPr sz="2450" spc="60" dirty="0">
                <a:solidFill>
                  <a:srgbClr val="FFFFFF"/>
                </a:solidFill>
                <a:latin typeface="SimSun"/>
                <a:cs typeface="SimSun"/>
              </a:rPr>
              <a:t>S</a:t>
            </a:r>
            <a:r>
              <a:rPr sz="2450" spc="-535" dirty="0">
                <a:solidFill>
                  <a:srgbClr val="FFFFFF"/>
                </a:solidFill>
                <a:latin typeface="SimSun"/>
                <a:cs typeface="SimSun"/>
              </a:rPr>
              <a:t>i</a:t>
            </a:r>
            <a:r>
              <a:rPr sz="2450" spc="85" dirty="0">
                <a:solidFill>
                  <a:srgbClr val="FFFFFF"/>
                </a:solidFill>
                <a:latin typeface="SimSun"/>
                <a:cs typeface="SimSun"/>
              </a:rPr>
              <a:t>g</a:t>
            </a:r>
            <a:r>
              <a:rPr sz="2450" spc="204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r>
              <a:rPr sz="2450" spc="-690" dirty="0">
                <a:solidFill>
                  <a:srgbClr val="FFFFFF"/>
                </a:solidFill>
                <a:latin typeface="SimSun"/>
                <a:cs typeface="SimSun"/>
              </a:rPr>
              <a:t> </a:t>
            </a:r>
            <a:r>
              <a:rPr sz="2450" spc="110" dirty="0">
                <a:solidFill>
                  <a:srgbClr val="FFFFFF"/>
                </a:solidFill>
                <a:latin typeface="SimSun"/>
                <a:cs typeface="SimSun"/>
              </a:rPr>
              <a:t>L</a:t>
            </a:r>
            <a:r>
              <a:rPr sz="2450" spc="50" dirty="0">
                <a:solidFill>
                  <a:srgbClr val="FFFFFF"/>
                </a:solidFill>
                <a:latin typeface="SimSun"/>
                <a:cs typeface="SimSun"/>
              </a:rPr>
              <a:t>a</a:t>
            </a:r>
            <a:r>
              <a:rPr sz="2450" spc="204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r>
              <a:rPr sz="2450" spc="85" dirty="0">
                <a:solidFill>
                  <a:srgbClr val="FFFFFF"/>
                </a:solidFill>
                <a:latin typeface="SimSun"/>
                <a:cs typeface="SimSun"/>
              </a:rPr>
              <a:t>g</a:t>
            </a:r>
            <a:r>
              <a:rPr sz="2450" spc="175" dirty="0">
                <a:solidFill>
                  <a:srgbClr val="FFFFFF"/>
                </a:solidFill>
                <a:latin typeface="SimSun"/>
                <a:cs typeface="SimSun"/>
              </a:rPr>
              <a:t>u</a:t>
            </a:r>
            <a:r>
              <a:rPr sz="2450" spc="35" dirty="0">
                <a:solidFill>
                  <a:srgbClr val="FFFFFF"/>
                </a:solidFill>
                <a:latin typeface="SimSun"/>
                <a:cs typeface="SimSun"/>
              </a:rPr>
              <a:t>a</a:t>
            </a:r>
            <a:r>
              <a:rPr sz="2450" spc="45" dirty="0">
                <a:solidFill>
                  <a:srgbClr val="FFFFFF"/>
                </a:solidFill>
                <a:latin typeface="SimSun"/>
                <a:cs typeface="SimSun"/>
              </a:rPr>
              <a:t>g</a:t>
            </a:r>
            <a:r>
              <a:rPr sz="2450" spc="25" dirty="0">
                <a:solidFill>
                  <a:srgbClr val="FFFFFF"/>
                </a:solidFill>
                <a:latin typeface="SimSun"/>
                <a:cs typeface="SimSun"/>
              </a:rPr>
              <a:t>e</a:t>
            </a:r>
            <a:r>
              <a:rPr sz="2450" spc="-710" dirty="0">
                <a:solidFill>
                  <a:srgbClr val="FFFFFF"/>
                </a:solidFill>
                <a:latin typeface="SimSun"/>
                <a:cs typeface="SimSun"/>
              </a:rPr>
              <a:t> </a:t>
            </a:r>
            <a:r>
              <a:rPr sz="2450" spc="235" dirty="0">
                <a:solidFill>
                  <a:srgbClr val="FFFFFF"/>
                </a:solidFill>
                <a:latin typeface="SimSun"/>
                <a:cs typeface="SimSun"/>
              </a:rPr>
              <a:t>T</a:t>
            </a:r>
            <a:r>
              <a:rPr sz="2450" spc="-190" dirty="0">
                <a:solidFill>
                  <a:srgbClr val="FFFFFF"/>
                </a:solidFill>
                <a:latin typeface="SimSun"/>
                <a:cs typeface="SimSun"/>
              </a:rPr>
              <a:t>r</a:t>
            </a:r>
            <a:r>
              <a:rPr sz="2450" spc="50" dirty="0">
                <a:solidFill>
                  <a:srgbClr val="FFFFFF"/>
                </a:solidFill>
                <a:latin typeface="SimSun"/>
                <a:cs typeface="SimSun"/>
              </a:rPr>
              <a:t>a</a:t>
            </a:r>
            <a:r>
              <a:rPr sz="2450" spc="204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r>
              <a:rPr sz="2450" spc="-190" dirty="0">
                <a:solidFill>
                  <a:srgbClr val="FFFFFF"/>
                </a:solidFill>
                <a:latin typeface="SimSun"/>
                <a:cs typeface="SimSun"/>
              </a:rPr>
              <a:t>s</a:t>
            </a:r>
            <a:r>
              <a:rPr sz="2450" spc="-545" dirty="0">
                <a:solidFill>
                  <a:srgbClr val="FFFFFF"/>
                </a:solidFill>
                <a:latin typeface="SimSun"/>
                <a:cs typeface="SimSun"/>
              </a:rPr>
              <a:t>l</a:t>
            </a:r>
            <a:r>
              <a:rPr sz="2450" spc="55" dirty="0">
                <a:solidFill>
                  <a:srgbClr val="FFFFFF"/>
                </a:solidFill>
                <a:latin typeface="SimSun"/>
                <a:cs typeface="SimSun"/>
              </a:rPr>
              <a:t>a</a:t>
            </a:r>
            <a:r>
              <a:rPr sz="2450" spc="-335" dirty="0">
                <a:solidFill>
                  <a:srgbClr val="FFFFFF"/>
                </a:solidFill>
                <a:latin typeface="SimSun"/>
                <a:cs typeface="SimSun"/>
              </a:rPr>
              <a:t>t</a:t>
            </a:r>
            <a:r>
              <a:rPr sz="2450" spc="-535" dirty="0">
                <a:solidFill>
                  <a:srgbClr val="FFFFFF"/>
                </a:solidFill>
                <a:latin typeface="SimSun"/>
                <a:cs typeface="SimSun"/>
              </a:rPr>
              <a:t>i</a:t>
            </a:r>
            <a:r>
              <a:rPr sz="2450" spc="120" dirty="0">
                <a:solidFill>
                  <a:srgbClr val="FFFFFF"/>
                </a:solidFill>
                <a:latin typeface="SimSun"/>
                <a:cs typeface="SimSun"/>
              </a:rPr>
              <a:t>o</a:t>
            </a:r>
            <a:r>
              <a:rPr sz="2450" spc="204" dirty="0">
                <a:solidFill>
                  <a:srgbClr val="FFFFFF"/>
                </a:solidFill>
                <a:latin typeface="SimSun"/>
                <a:cs typeface="SimSun"/>
              </a:rPr>
              <a:t>n</a:t>
            </a:r>
            <a:endParaRPr sz="2450">
              <a:latin typeface="SimSun"/>
              <a:cs typeface="SimSun"/>
            </a:endParaRPr>
          </a:p>
          <a:p>
            <a:pPr marR="5080" algn="r">
              <a:lnSpc>
                <a:spcPts val="2705"/>
              </a:lnSpc>
            </a:pPr>
            <a:r>
              <a:rPr sz="2450" spc="45" dirty="0">
                <a:solidFill>
                  <a:srgbClr val="FFFFFF"/>
                </a:solidFill>
                <a:latin typeface="SimSun"/>
                <a:cs typeface="SimSun"/>
              </a:rPr>
              <a:t>Technology</a:t>
            </a:r>
            <a:endParaRPr sz="2450">
              <a:latin typeface="SimSun"/>
              <a:cs typeface="SimSu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016336" y="2985588"/>
            <a:ext cx="6332855" cy="4551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08610" algn="just">
              <a:lnSpc>
                <a:spcPct val="99900"/>
              </a:lnSpc>
              <a:spcBef>
                <a:spcPts val="100"/>
              </a:spcBef>
            </a:pPr>
            <a:r>
              <a:rPr sz="2700" spc="12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25" dirty="0">
                <a:solidFill>
                  <a:srgbClr val="FFFFFF"/>
                </a:solidFill>
                <a:latin typeface="Trebuchet MS"/>
                <a:cs typeface="Trebuchet MS"/>
              </a:rPr>
              <a:t>s  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55" dirty="0">
                <a:solidFill>
                  <a:srgbClr val="FFFFFF"/>
                </a:solidFill>
                <a:latin typeface="Trebuchet MS"/>
                <a:cs typeface="Trebuchet MS"/>
              </a:rPr>
              <a:t>ﬁ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395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e  e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ee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80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mm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rr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70" dirty="0">
                <a:solidFill>
                  <a:srgbClr val="FFFFFF"/>
                </a:solidFill>
                <a:latin typeface="Trebuchet MS"/>
                <a:cs typeface="Trebuchet MS"/>
              </a:rPr>
              <a:t>g 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395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1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20" dirty="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cc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1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16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bu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395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700" dirty="0">
              <a:latin typeface="Trebuchet MS"/>
              <a:cs typeface="Trebuchet MS"/>
            </a:endParaRPr>
          </a:p>
          <a:p>
            <a:pPr marL="424815" marR="5080" indent="187325" algn="just">
              <a:lnSpc>
                <a:spcPts val="3229"/>
              </a:lnSpc>
              <a:spcBef>
                <a:spcPts val="180"/>
              </a:spcBef>
            </a:pP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dd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ll</a:t>
            </a:r>
            <a:r>
              <a:rPr sz="2700" spc="-65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2700" spc="-42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7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35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-18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8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30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20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endParaRPr sz="2700" dirty="0">
              <a:latin typeface="Trebuchet MS"/>
              <a:cs typeface="Trebuchet MS"/>
            </a:endParaRPr>
          </a:p>
          <a:p>
            <a:pPr marR="5080" algn="just">
              <a:lnSpc>
                <a:spcPts val="3115"/>
              </a:lnSpc>
            </a:pPr>
            <a:r>
              <a:rPr sz="2700" spc="-17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2700" spc="-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2700" spc="-5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2700" spc="10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2700" spc="-14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2700" spc="-2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700" spc="-19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55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2700" spc="-7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700" spc="95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270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2700" spc="-395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2700" dirty="0"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332874" y="2645488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4" y="95249"/>
                </a:moveTo>
                <a:lnTo>
                  <a:pt x="0" y="95249"/>
                </a:lnTo>
                <a:lnTo>
                  <a:pt x="0" y="0"/>
                </a:lnTo>
                <a:lnTo>
                  <a:pt x="4048124" y="0"/>
                </a:lnTo>
                <a:lnTo>
                  <a:pt x="40481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2" name="object 12"/>
          <p:cNvGrpSpPr/>
          <p:nvPr/>
        </p:nvGrpSpPr>
        <p:grpSpPr>
          <a:xfrm>
            <a:off x="0" y="686057"/>
            <a:ext cx="3863975" cy="9601200"/>
            <a:chOff x="0" y="686057"/>
            <a:chExt cx="3863975" cy="9601200"/>
          </a:xfrm>
        </p:grpSpPr>
        <p:sp>
          <p:nvSpPr>
            <p:cNvPr id="13" name="object 13"/>
            <p:cNvSpPr/>
            <p:nvPr/>
          </p:nvSpPr>
          <p:spPr>
            <a:xfrm>
              <a:off x="0" y="686057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5860291"/>
                  </a:moveTo>
                  <a:lnTo>
                    <a:pt x="0" y="0"/>
                  </a:lnTo>
                  <a:lnTo>
                    <a:pt x="2930145" y="2929009"/>
                  </a:lnTo>
                  <a:lnTo>
                    <a:pt x="0" y="586029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3018027" y="4070045"/>
                  </a:moveTo>
                  <a:lnTo>
                    <a:pt x="0" y="4070045"/>
                  </a:lnTo>
                  <a:lnTo>
                    <a:pt x="0" y="639648"/>
                  </a:lnTo>
                  <a:lnTo>
                    <a:pt x="639648" y="0"/>
                  </a:lnTo>
                  <a:lnTo>
                    <a:pt x="3863861" y="3224212"/>
                  </a:lnTo>
                  <a:lnTo>
                    <a:pt x="3018027" y="407004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827410" y="2669064"/>
                </a:moveTo>
                <a:lnTo>
                  <a:pt x="0" y="1841654"/>
                </a:lnTo>
                <a:lnTo>
                  <a:pt x="0" y="19849"/>
                </a:lnTo>
                <a:lnTo>
                  <a:pt x="19849" y="0"/>
                </a:lnTo>
                <a:lnTo>
                  <a:pt x="1634970" y="0"/>
                </a:lnTo>
                <a:lnTo>
                  <a:pt x="2565721" y="930750"/>
                </a:lnTo>
                <a:lnTo>
                  <a:pt x="827410" y="2669064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3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5750841" y="3922066"/>
                  </a:moveTo>
                  <a:lnTo>
                    <a:pt x="698124" y="3922066"/>
                  </a:lnTo>
                  <a:lnTo>
                    <a:pt x="0" y="3224212"/>
                  </a:lnTo>
                  <a:lnTo>
                    <a:pt x="3225461" y="0"/>
                  </a:lnTo>
                  <a:lnTo>
                    <a:pt x="6448424" y="3224212"/>
                  </a:lnTo>
                  <a:lnTo>
                    <a:pt x="5750841" y="3922066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4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5" y="6448424"/>
                  </a:moveTo>
                  <a:lnTo>
                    <a:pt x="0" y="5622929"/>
                  </a:lnTo>
                  <a:lnTo>
                    <a:pt x="0" y="826135"/>
                  </a:lnTo>
                  <a:lnTo>
                    <a:pt x="825815" y="0"/>
                  </a:lnTo>
                  <a:lnTo>
                    <a:pt x="4050028" y="3225462"/>
                  </a:lnTo>
                  <a:lnTo>
                    <a:pt x="825815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5" y="0"/>
              <a:ext cx="6372126" cy="6049465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7664450">
              <a:lnSpc>
                <a:spcPct val="100000"/>
              </a:lnSpc>
              <a:spcBef>
                <a:spcPts val="125"/>
              </a:spcBef>
            </a:pPr>
            <a:r>
              <a:rPr spc="-10" dirty="0"/>
              <a:t>Limitations</a:t>
            </a:r>
            <a:r>
              <a:rPr spc="-75" dirty="0"/>
              <a:t> </a:t>
            </a:r>
            <a:r>
              <a:rPr spc="45" dirty="0"/>
              <a:t>of</a:t>
            </a:r>
            <a:r>
              <a:rPr spc="-70" dirty="0"/>
              <a:t> </a:t>
            </a:r>
            <a:r>
              <a:rPr spc="-20" dirty="0"/>
              <a:t>Sign</a:t>
            </a:r>
            <a:r>
              <a:rPr spc="-70" dirty="0"/>
              <a:t> </a:t>
            </a:r>
            <a:r>
              <a:rPr spc="5" dirty="0"/>
              <a:t>Language</a:t>
            </a:r>
            <a:r>
              <a:rPr spc="-95" dirty="0"/>
              <a:t> </a:t>
            </a:r>
            <a:r>
              <a:rPr dirty="0"/>
              <a:t>Translation</a:t>
            </a:r>
            <a:r>
              <a:rPr spc="-95" dirty="0"/>
              <a:t> </a:t>
            </a:r>
            <a:r>
              <a:rPr spc="25" dirty="0"/>
              <a:t>Technology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620349" y="3309827"/>
            <a:ext cx="6856095" cy="37706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699"/>
              </a:lnSpc>
              <a:spcBef>
                <a:spcPts val="100"/>
              </a:spcBef>
            </a:pPr>
            <a:r>
              <a:rPr sz="3050" spc="310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n  </a:t>
            </a:r>
            <a:r>
              <a:rPr sz="3050" spc="-20" dirty="0">
                <a:solidFill>
                  <a:srgbClr val="FFFFFF"/>
                </a:solidFill>
                <a:latin typeface="Trebuchet MS"/>
                <a:cs typeface="Trebuchet MS"/>
              </a:rPr>
              <a:t>technology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3050" spc="-95" dirty="0">
                <a:solidFill>
                  <a:srgbClr val="FFFFFF"/>
                </a:solidFill>
                <a:latin typeface="Trebuchet MS"/>
                <a:cs typeface="Trebuchet MS"/>
              </a:rPr>
              <a:t>valuable 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tool, </a:t>
            </a:r>
            <a:r>
              <a:rPr sz="3050" spc="-140" dirty="0">
                <a:solidFill>
                  <a:srgbClr val="FFFFFF"/>
                </a:solidFill>
                <a:latin typeface="Trebuchet MS"/>
                <a:cs typeface="Trebuchet MS"/>
              </a:rPr>
              <a:t>it </a:t>
            </a:r>
            <a:r>
              <a:rPr sz="3050" spc="-70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not 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l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gg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90" dirty="0">
                <a:solidFill>
                  <a:srgbClr val="FFFFFF"/>
                </a:solidFill>
                <a:latin typeface="Trebuchet MS"/>
                <a:cs typeface="Trebuchet MS"/>
              </a:rPr>
              <a:t>o 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75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21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20" dirty="0">
                <a:solidFill>
                  <a:srgbClr val="FFFFFF"/>
                </a:solidFill>
                <a:latin typeface="Trebuchet MS"/>
                <a:cs typeface="Trebuchet MS"/>
              </a:rPr>
              <a:t>g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30" dirty="0">
                <a:solidFill>
                  <a:srgbClr val="FFFFFF"/>
                </a:solidFill>
                <a:latin typeface="Trebuchet MS"/>
                <a:cs typeface="Trebuchet MS"/>
              </a:rPr>
              <a:t>r 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1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75" dirty="0">
                <a:solidFill>
                  <a:srgbClr val="FFFFFF"/>
                </a:solidFill>
                <a:latin typeface="Trebuchet MS"/>
                <a:cs typeface="Trebuchet MS"/>
              </a:rPr>
              <a:t>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u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h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e  </a:t>
            </a:r>
            <a:r>
              <a:rPr sz="3050" spc="-40" dirty="0">
                <a:solidFill>
                  <a:srgbClr val="FFFFFF"/>
                </a:solidFill>
                <a:latin typeface="Trebuchet MS"/>
                <a:cs typeface="Trebuchet MS"/>
              </a:rPr>
              <a:t>p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14" dirty="0">
                <a:solidFill>
                  <a:srgbClr val="FFFFFF"/>
                </a:solidFill>
                <a:latin typeface="Trebuchet MS"/>
                <a:cs typeface="Trebuchet MS"/>
              </a:rPr>
              <a:t>f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0" dirty="0">
                <a:solidFill>
                  <a:srgbClr val="FFFFFF"/>
                </a:solidFill>
                <a:latin typeface="Trebuchet MS"/>
                <a:cs typeface="Trebuchet MS"/>
              </a:rPr>
              <a:t>qu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170" dirty="0">
                <a:solidFill>
                  <a:srgbClr val="FFFFFF"/>
                </a:solidFill>
                <a:latin typeface="Trebuchet MS"/>
                <a:cs typeface="Trebuchet MS"/>
              </a:rPr>
              <a:t>c</a:t>
            </a:r>
            <a:r>
              <a:rPr sz="3050" dirty="0">
                <a:solidFill>
                  <a:srgbClr val="FFFFFF"/>
                </a:solidFill>
                <a:latin typeface="Trebuchet MS"/>
                <a:cs typeface="Trebuchet MS"/>
              </a:rPr>
              <a:t>k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15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25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-s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d  </a:t>
            </a:r>
            <a:r>
              <a:rPr sz="3050" spc="-145" dirty="0">
                <a:solidFill>
                  <a:srgbClr val="FFFFFF"/>
                </a:solidFill>
                <a:latin typeface="Trebuchet MS"/>
                <a:cs typeface="Trebuchet MS"/>
              </a:rPr>
              <a:t>way.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05" dirty="0">
                <a:solidFill>
                  <a:srgbClr val="FFFFFF"/>
                </a:solidFill>
                <a:latin typeface="Trebuchet MS"/>
                <a:cs typeface="Trebuchet MS"/>
              </a:rPr>
              <a:t>Additionally,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40" dirty="0">
                <a:solidFill>
                  <a:srgbClr val="FFFFFF"/>
                </a:solidFill>
                <a:latin typeface="Trebuchet MS"/>
                <a:cs typeface="Trebuchet MS"/>
              </a:rPr>
              <a:t>it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can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be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55" dirty="0">
                <a:solidFill>
                  <a:srgbClr val="FFFFFF"/>
                </a:solidFill>
                <a:latin typeface="Trebuchet MS"/>
                <a:cs typeface="Trebuchet MS"/>
              </a:rPr>
              <a:t>expensive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30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050" spc="-90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0" dirty="0">
                <a:solidFill>
                  <a:srgbClr val="FFFFFF"/>
                </a:solidFill>
                <a:latin typeface="Trebuchet MS"/>
                <a:cs typeface="Trebuchet MS"/>
              </a:rPr>
              <a:t>m</a:t>
            </a:r>
            <a:r>
              <a:rPr sz="3050" spc="-8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110" dirty="0">
                <a:solidFill>
                  <a:srgbClr val="FFFFFF"/>
                </a:solidFill>
                <a:latin typeface="Trebuchet MS"/>
                <a:cs typeface="Trebuchet MS"/>
              </a:rPr>
              <a:t>o</a:t>
            </a:r>
            <a:r>
              <a:rPr sz="3050" spc="-90" dirty="0">
                <a:solidFill>
                  <a:srgbClr val="FFFFFF"/>
                </a:solidFill>
                <a:latin typeface="Trebuchet MS"/>
                <a:cs typeface="Trebuchet MS"/>
              </a:rPr>
              <a:t>t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35" dirty="0">
                <a:solidFill>
                  <a:srgbClr val="FFFFFF"/>
                </a:solidFill>
                <a:latin typeface="Trebuchet MS"/>
                <a:cs typeface="Trebuchet MS"/>
              </a:rPr>
              <a:t>w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d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20" dirty="0">
                <a:solidFill>
                  <a:srgbClr val="FFFFFF"/>
                </a:solidFill>
                <a:latin typeface="Trebuchet MS"/>
                <a:cs typeface="Trebuchet MS"/>
              </a:rPr>
              <a:t>y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8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5" dirty="0">
                <a:solidFill>
                  <a:srgbClr val="FFFFFF"/>
                </a:solidFill>
                <a:latin typeface="Trebuchet MS"/>
                <a:cs typeface="Trebuchet MS"/>
              </a:rPr>
              <a:t>v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45" dirty="0">
                <a:solidFill>
                  <a:srgbClr val="FFFFFF"/>
                </a:solidFill>
                <a:latin typeface="Trebuchet MS"/>
                <a:cs typeface="Trebuchet MS"/>
              </a:rPr>
              <a:t>b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185" dirty="0">
                <a:solidFill>
                  <a:srgbClr val="FFFFFF"/>
                </a:solidFill>
                <a:latin typeface="Trebuchet MS"/>
                <a:cs typeface="Trebuchet MS"/>
              </a:rPr>
              <a:t>i</a:t>
            </a:r>
            <a:r>
              <a:rPr sz="3050" spc="15" dirty="0">
                <a:solidFill>
                  <a:srgbClr val="FFFFFF"/>
                </a:solidFill>
                <a:latin typeface="Trebuchet MS"/>
                <a:cs typeface="Trebuchet MS"/>
              </a:rPr>
              <a:t>n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15" dirty="0">
                <a:solidFill>
                  <a:srgbClr val="FFFFFF"/>
                </a:solidFill>
                <a:latin typeface="Trebuchet MS"/>
                <a:cs typeface="Trebuchet MS"/>
              </a:rPr>
              <a:t>ll 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-200" dirty="0">
                <a:solidFill>
                  <a:srgbClr val="FFFFFF"/>
                </a:solidFill>
                <a:latin typeface="Trebuchet MS"/>
                <a:cs typeface="Trebuchet MS"/>
              </a:rPr>
              <a:t>r</a:t>
            </a:r>
            <a:r>
              <a:rPr sz="3050" spc="-110" dirty="0">
                <a:solidFill>
                  <a:srgbClr val="FFFFFF"/>
                </a:solidFill>
                <a:latin typeface="Trebuchet MS"/>
                <a:cs typeface="Trebuchet MS"/>
              </a:rPr>
              <a:t>e</a:t>
            </a:r>
            <a:r>
              <a:rPr sz="3050" spc="-65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3050" spc="45" dirty="0">
                <a:solidFill>
                  <a:srgbClr val="FFFFFF"/>
                </a:solidFill>
                <a:latin typeface="Trebuchet MS"/>
                <a:cs typeface="Trebuchet MS"/>
              </a:rPr>
              <a:t>s</a:t>
            </a:r>
            <a:r>
              <a:rPr sz="3050" spc="-440" dirty="0">
                <a:solidFill>
                  <a:srgbClr val="FFFFFF"/>
                </a:solidFill>
                <a:latin typeface="Trebuchet MS"/>
                <a:cs typeface="Trebuchet MS"/>
              </a:rPr>
              <a:t>.</a:t>
            </a:r>
            <a:endParaRPr sz="305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8499" y="2830477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4" y="95249"/>
                </a:moveTo>
                <a:lnTo>
                  <a:pt x="0" y="95249"/>
                </a:lnTo>
                <a:lnTo>
                  <a:pt x="0" y="0"/>
                </a:lnTo>
                <a:lnTo>
                  <a:pt x="3571874" y="0"/>
                </a:lnTo>
                <a:lnTo>
                  <a:pt x="35718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1777" y="0"/>
            <a:ext cx="3476625" cy="1929764"/>
            <a:chOff x="11371777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7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1203062" y="1929681"/>
                  </a:moveTo>
                  <a:lnTo>
                    <a:pt x="0" y="729120"/>
                  </a:lnTo>
                  <a:lnTo>
                    <a:pt x="729121" y="0"/>
                  </a:lnTo>
                  <a:lnTo>
                    <a:pt x="2749607" y="0"/>
                  </a:lnTo>
                  <a:lnTo>
                    <a:pt x="2941374" y="191368"/>
                  </a:lnTo>
                  <a:lnTo>
                    <a:pt x="1203062" y="1929681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77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630294" y="824165"/>
                  </a:moveTo>
                  <a:lnTo>
                    <a:pt x="0" y="191369"/>
                  </a:lnTo>
                  <a:lnTo>
                    <a:pt x="191369" y="0"/>
                  </a:lnTo>
                  <a:lnTo>
                    <a:pt x="1454460" y="0"/>
                  </a:lnTo>
                  <a:lnTo>
                    <a:pt x="630294" y="824165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0" y="0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7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92233" y="1218907"/>
                  </a:moveTo>
                  <a:lnTo>
                    <a:pt x="0" y="1026674"/>
                  </a:lnTo>
                  <a:lnTo>
                    <a:pt x="1025758" y="0"/>
                  </a:lnTo>
                  <a:lnTo>
                    <a:pt x="1412229" y="0"/>
                  </a:lnTo>
                  <a:lnTo>
                    <a:pt x="192233" y="1218907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76" y="605557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62" y="3476624"/>
                  </a:moveTo>
                  <a:lnTo>
                    <a:pt x="0" y="1738312"/>
                  </a:lnTo>
                  <a:lnTo>
                    <a:pt x="1739562" y="0"/>
                  </a:lnTo>
                  <a:lnTo>
                    <a:pt x="3476624" y="1738312"/>
                  </a:lnTo>
                  <a:lnTo>
                    <a:pt x="1739562" y="3476624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7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40" y="6448424"/>
                  </a:moveTo>
                  <a:lnTo>
                    <a:pt x="0" y="5202151"/>
                  </a:lnTo>
                  <a:lnTo>
                    <a:pt x="0" y="1247239"/>
                  </a:lnTo>
                  <a:lnTo>
                    <a:pt x="1247239" y="0"/>
                  </a:lnTo>
                  <a:lnTo>
                    <a:pt x="4470201" y="3225462"/>
                  </a:lnTo>
                  <a:lnTo>
                    <a:pt x="1247240" y="6448424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3284277" y="0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3225462" y="5328981"/>
                </a:moveTo>
                <a:lnTo>
                  <a:pt x="0" y="2103519"/>
                </a:lnTo>
                <a:lnTo>
                  <a:pt x="2105151" y="0"/>
                </a:lnTo>
                <a:lnTo>
                  <a:pt x="4344905" y="0"/>
                </a:lnTo>
                <a:lnTo>
                  <a:pt x="5003721" y="658816"/>
                </a:lnTo>
                <a:lnTo>
                  <a:pt x="5003721" y="3549342"/>
                </a:lnTo>
                <a:lnTo>
                  <a:pt x="3225462" y="53289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67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2167322" y="2166481"/>
                </a:moveTo>
                <a:lnTo>
                  <a:pt x="0" y="0"/>
                </a:lnTo>
                <a:lnTo>
                  <a:pt x="4334644" y="0"/>
                </a:lnTo>
                <a:lnTo>
                  <a:pt x="2167322" y="2166481"/>
                </a:lnTo>
                <a:close/>
              </a:path>
            </a:pathLst>
          </a:custGeom>
          <a:solidFill>
            <a:srgbClr val="484B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-635" algn="just">
              <a:lnSpc>
                <a:spcPct val="99900"/>
              </a:lnSpc>
              <a:spcBef>
                <a:spcPts val="100"/>
              </a:spcBef>
            </a:pPr>
            <a:r>
              <a:rPr spc="10" dirty="0"/>
              <a:t>Sign </a:t>
            </a:r>
            <a:r>
              <a:rPr spc="-40" dirty="0"/>
              <a:t>language </a:t>
            </a:r>
            <a:r>
              <a:rPr spc="-70" dirty="0"/>
              <a:t>translation </a:t>
            </a:r>
            <a:r>
              <a:rPr spc="-30" dirty="0"/>
              <a:t>technology </a:t>
            </a:r>
            <a:r>
              <a:rPr spc="-70" dirty="0"/>
              <a:t>is a powerful </a:t>
            </a:r>
            <a:r>
              <a:rPr spc="-25" dirty="0"/>
              <a:t>tool </a:t>
            </a:r>
            <a:r>
              <a:rPr spc="-65" dirty="0"/>
              <a:t>that </a:t>
            </a:r>
            <a:r>
              <a:rPr spc="-85" dirty="0"/>
              <a:t>can </a:t>
            </a:r>
            <a:r>
              <a:rPr spc="-80" dirty="0"/>
              <a:t> </a:t>
            </a:r>
            <a:r>
              <a:rPr spc="-114" dirty="0"/>
              <a:t>e</a:t>
            </a:r>
            <a:r>
              <a:rPr dirty="0"/>
              <a:t>n</a:t>
            </a:r>
            <a:r>
              <a:rPr spc="-5" dirty="0"/>
              <a:t>h</a:t>
            </a:r>
            <a:r>
              <a:rPr spc="-70" dirty="0"/>
              <a:t>a</a:t>
            </a:r>
            <a:r>
              <a:rPr dirty="0"/>
              <a:t>n</a:t>
            </a:r>
            <a:r>
              <a:rPr spc="-204" dirty="0"/>
              <a:t>c</a:t>
            </a:r>
            <a:r>
              <a:rPr spc="-114" dirty="0"/>
              <a:t>e</a:t>
            </a:r>
            <a:r>
              <a:rPr spc="-210" dirty="0"/>
              <a:t> </a:t>
            </a:r>
            <a:r>
              <a:rPr spc="-204" dirty="0"/>
              <a:t>c</a:t>
            </a:r>
            <a:r>
              <a:rPr spc="105" dirty="0"/>
              <a:t>o</a:t>
            </a:r>
            <a:r>
              <a:rPr spc="-10" dirty="0"/>
              <a:t>mm</a:t>
            </a:r>
            <a:r>
              <a:rPr spc="-60" dirty="0"/>
              <a:t>u</a:t>
            </a:r>
            <a:r>
              <a:rPr dirty="0"/>
              <a:t>n</a:t>
            </a:r>
            <a:r>
              <a:rPr spc="-175" dirty="0"/>
              <a:t>i</a:t>
            </a:r>
            <a:r>
              <a:rPr spc="-185" dirty="0"/>
              <a:t>c</a:t>
            </a:r>
            <a:r>
              <a:rPr spc="-70" dirty="0"/>
              <a:t>a</a:t>
            </a:r>
            <a:r>
              <a:rPr spc="-95" dirty="0"/>
              <a:t>t</a:t>
            </a:r>
            <a:r>
              <a:rPr spc="-175" dirty="0"/>
              <a:t>i</a:t>
            </a:r>
            <a:r>
              <a:rPr spc="105" dirty="0"/>
              <a:t>o</a:t>
            </a:r>
            <a:r>
              <a:rPr dirty="0"/>
              <a:t>n</a:t>
            </a:r>
            <a:r>
              <a:rPr spc="-210" dirty="0"/>
              <a:t> </a:t>
            </a:r>
            <a:r>
              <a:rPr spc="-70" dirty="0"/>
              <a:t>a</a:t>
            </a:r>
            <a:r>
              <a:rPr dirty="0"/>
              <a:t>n</a:t>
            </a:r>
            <a:r>
              <a:rPr spc="-55" dirty="0"/>
              <a:t>d</a:t>
            </a:r>
            <a:r>
              <a:rPr spc="-210" dirty="0"/>
              <a:t> </a:t>
            </a:r>
            <a:r>
              <a:rPr spc="-50" dirty="0"/>
              <a:t>p</a:t>
            </a:r>
            <a:r>
              <a:rPr spc="-195" dirty="0"/>
              <a:t>r</a:t>
            </a:r>
            <a:r>
              <a:rPr spc="105" dirty="0"/>
              <a:t>o</a:t>
            </a:r>
            <a:r>
              <a:rPr spc="-10" dirty="0"/>
              <a:t>m</a:t>
            </a:r>
            <a:r>
              <a:rPr spc="90" dirty="0"/>
              <a:t>o</a:t>
            </a:r>
            <a:r>
              <a:rPr spc="-110" dirty="0"/>
              <a:t>t</a:t>
            </a:r>
            <a:r>
              <a:rPr spc="-114" dirty="0"/>
              <a:t>e</a:t>
            </a:r>
            <a:r>
              <a:rPr spc="-210" dirty="0"/>
              <a:t> </a:t>
            </a:r>
            <a:r>
              <a:rPr spc="-175" dirty="0"/>
              <a:t>i</a:t>
            </a:r>
            <a:r>
              <a:rPr dirty="0"/>
              <a:t>n</a:t>
            </a:r>
            <a:r>
              <a:rPr spc="-170" dirty="0"/>
              <a:t>c</a:t>
            </a:r>
            <a:r>
              <a:rPr spc="-204" dirty="0"/>
              <a:t>l</a:t>
            </a:r>
            <a:r>
              <a:rPr spc="-60" dirty="0"/>
              <a:t>u</a:t>
            </a:r>
            <a:r>
              <a:rPr spc="30" dirty="0"/>
              <a:t>s</a:t>
            </a:r>
            <a:r>
              <a:rPr spc="-175" dirty="0"/>
              <a:t>i</a:t>
            </a:r>
            <a:r>
              <a:rPr spc="105" dirty="0"/>
              <a:t>o</a:t>
            </a:r>
            <a:r>
              <a:rPr dirty="0"/>
              <a:t>n</a:t>
            </a:r>
            <a:r>
              <a:rPr spc="-210" dirty="0"/>
              <a:t> </a:t>
            </a:r>
            <a:r>
              <a:rPr spc="-114" dirty="0"/>
              <a:t>f</a:t>
            </a:r>
            <a:r>
              <a:rPr spc="105" dirty="0"/>
              <a:t>o</a:t>
            </a:r>
            <a:r>
              <a:rPr spc="-150" dirty="0"/>
              <a:t>r</a:t>
            </a:r>
            <a:r>
              <a:rPr spc="-210" dirty="0"/>
              <a:t> </a:t>
            </a:r>
            <a:r>
              <a:rPr spc="-55" dirty="0"/>
              <a:t>d</a:t>
            </a:r>
            <a:r>
              <a:rPr spc="-114" dirty="0"/>
              <a:t>e</a:t>
            </a:r>
            <a:r>
              <a:rPr spc="-85" dirty="0"/>
              <a:t>af</a:t>
            </a:r>
            <a:r>
              <a:rPr spc="-210" dirty="0"/>
              <a:t> </a:t>
            </a:r>
            <a:r>
              <a:rPr spc="-70" dirty="0"/>
              <a:t>a</a:t>
            </a:r>
            <a:r>
              <a:rPr dirty="0"/>
              <a:t>n</a:t>
            </a:r>
            <a:r>
              <a:rPr spc="-40" dirty="0"/>
              <a:t>d  </a:t>
            </a:r>
            <a:r>
              <a:rPr spc="-5" dirty="0"/>
              <a:t>h</a:t>
            </a:r>
            <a:r>
              <a:rPr spc="-114" dirty="0"/>
              <a:t>e</a:t>
            </a:r>
            <a:r>
              <a:rPr spc="-70" dirty="0"/>
              <a:t>a</a:t>
            </a:r>
            <a:r>
              <a:rPr spc="-150" dirty="0"/>
              <a:t>r</a:t>
            </a:r>
            <a:r>
              <a:rPr spc="-175" dirty="0"/>
              <a:t>i</a:t>
            </a:r>
            <a:r>
              <a:rPr dirty="0"/>
              <a:t>n</a:t>
            </a:r>
            <a:r>
              <a:rPr spc="100" dirty="0"/>
              <a:t>g</a:t>
            </a:r>
            <a:r>
              <a:rPr spc="-210" dirty="0"/>
              <a:t> </a:t>
            </a:r>
            <a:r>
              <a:rPr spc="-175" dirty="0"/>
              <a:t>i</a:t>
            </a:r>
            <a:r>
              <a:rPr dirty="0"/>
              <a:t>n</a:t>
            </a:r>
            <a:r>
              <a:rPr spc="-55" dirty="0"/>
              <a:t>d</a:t>
            </a:r>
            <a:r>
              <a:rPr spc="-175" dirty="0"/>
              <a:t>i</a:t>
            </a:r>
            <a:r>
              <a:rPr spc="-5" dirty="0"/>
              <a:t>v</a:t>
            </a:r>
            <a:r>
              <a:rPr spc="-175" dirty="0"/>
              <a:t>i</a:t>
            </a:r>
            <a:r>
              <a:rPr spc="-55" dirty="0"/>
              <a:t>d</a:t>
            </a:r>
            <a:r>
              <a:rPr spc="-60" dirty="0"/>
              <a:t>u</a:t>
            </a:r>
            <a:r>
              <a:rPr spc="-70" dirty="0"/>
              <a:t>a</a:t>
            </a:r>
            <a:r>
              <a:rPr spc="-204" dirty="0"/>
              <a:t>l</a:t>
            </a:r>
            <a:r>
              <a:rPr spc="30" dirty="0"/>
              <a:t>s</a:t>
            </a:r>
            <a:r>
              <a:rPr spc="-210" dirty="0"/>
              <a:t> </a:t>
            </a:r>
            <a:r>
              <a:rPr spc="-70" dirty="0"/>
              <a:t>a</a:t>
            </a:r>
            <a:r>
              <a:rPr spc="-204" dirty="0"/>
              <a:t>l</a:t>
            </a:r>
            <a:r>
              <a:rPr spc="-175" dirty="0"/>
              <a:t>i</a:t>
            </a:r>
            <a:r>
              <a:rPr spc="-85" dirty="0"/>
              <a:t>k</a:t>
            </a:r>
            <a:r>
              <a:rPr spc="-114" dirty="0"/>
              <a:t>e</a:t>
            </a:r>
            <a:r>
              <a:rPr spc="-415" dirty="0"/>
              <a:t>.</a:t>
            </a:r>
            <a:r>
              <a:rPr spc="-210" dirty="0"/>
              <a:t> </a:t>
            </a:r>
            <a:r>
              <a:rPr spc="265" dirty="0"/>
              <a:t>W</a:t>
            </a:r>
            <a:r>
              <a:rPr spc="-5" dirty="0"/>
              <a:t>h</a:t>
            </a:r>
            <a:r>
              <a:rPr spc="-175" dirty="0"/>
              <a:t>i</a:t>
            </a:r>
            <a:r>
              <a:rPr spc="-204" dirty="0"/>
              <a:t>l</a:t>
            </a:r>
            <a:r>
              <a:rPr spc="-114" dirty="0"/>
              <a:t>e</a:t>
            </a:r>
            <a:r>
              <a:rPr spc="-210" dirty="0"/>
              <a:t> </a:t>
            </a:r>
            <a:r>
              <a:rPr spc="-175" dirty="0"/>
              <a:t>i</a:t>
            </a:r>
            <a:r>
              <a:rPr spc="-95" dirty="0"/>
              <a:t>t</a:t>
            </a:r>
            <a:r>
              <a:rPr spc="-210" dirty="0"/>
              <a:t> </a:t>
            </a:r>
            <a:r>
              <a:rPr spc="-175" dirty="0"/>
              <a:t>i</a:t>
            </a:r>
            <a:r>
              <a:rPr spc="30" dirty="0"/>
              <a:t>s</a:t>
            </a:r>
            <a:r>
              <a:rPr spc="-210" dirty="0"/>
              <a:t> </a:t>
            </a:r>
            <a:r>
              <a:rPr dirty="0"/>
              <a:t>n</a:t>
            </a:r>
            <a:r>
              <a:rPr spc="90" dirty="0"/>
              <a:t>o</a:t>
            </a:r>
            <a:r>
              <a:rPr spc="-95" dirty="0"/>
              <a:t>t</a:t>
            </a:r>
            <a:r>
              <a:rPr spc="-210" dirty="0"/>
              <a:t> </a:t>
            </a:r>
            <a:r>
              <a:rPr spc="-50" dirty="0"/>
              <a:t>p</a:t>
            </a:r>
            <a:r>
              <a:rPr spc="-114" dirty="0"/>
              <a:t>e</a:t>
            </a:r>
            <a:r>
              <a:rPr spc="-150" dirty="0"/>
              <a:t>r</a:t>
            </a:r>
            <a:r>
              <a:rPr spc="-114" dirty="0"/>
              <a:t>fe</a:t>
            </a:r>
            <a:r>
              <a:rPr spc="-170" dirty="0"/>
              <a:t>c</a:t>
            </a:r>
            <a:r>
              <a:rPr spc="-95" dirty="0"/>
              <a:t>t</a:t>
            </a:r>
            <a:r>
              <a:rPr spc="-450" dirty="0"/>
              <a:t>,</a:t>
            </a:r>
            <a:r>
              <a:rPr spc="-210" dirty="0"/>
              <a:t> </a:t>
            </a:r>
            <a:r>
              <a:rPr spc="-175" dirty="0"/>
              <a:t>i</a:t>
            </a:r>
            <a:r>
              <a:rPr spc="-95" dirty="0"/>
              <a:t>t</a:t>
            </a:r>
            <a:r>
              <a:rPr spc="-210" dirty="0"/>
              <a:t> </a:t>
            </a:r>
            <a:r>
              <a:rPr spc="-5" dirty="0"/>
              <a:t>h</a:t>
            </a:r>
            <a:r>
              <a:rPr spc="-70" dirty="0"/>
              <a:t>a</a:t>
            </a:r>
            <a:r>
              <a:rPr spc="30" dirty="0"/>
              <a:t>s</a:t>
            </a:r>
            <a:r>
              <a:rPr spc="-210" dirty="0"/>
              <a:t> </a:t>
            </a:r>
            <a:r>
              <a:rPr spc="-95" dirty="0"/>
              <a:t>t</a:t>
            </a:r>
            <a:r>
              <a:rPr spc="-5" dirty="0"/>
              <a:t>h</a:t>
            </a:r>
            <a:r>
              <a:rPr spc="-114" dirty="0"/>
              <a:t>e</a:t>
            </a:r>
            <a:r>
              <a:rPr spc="-210" dirty="0"/>
              <a:t> </a:t>
            </a:r>
            <a:r>
              <a:rPr spc="-50" dirty="0"/>
              <a:t>p</a:t>
            </a:r>
            <a:r>
              <a:rPr spc="90" dirty="0"/>
              <a:t>o</a:t>
            </a:r>
            <a:r>
              <a:rPr spc="-110" dirty="0"/>
              <a:t>t</a:t>
            </a:r>
            <a:r>
              <a:rPr spc="-114" dirty="0"/>
              <a:t>e</a:t>
            </a:r>
            <a:r>
              <a:rPr dirty="0"/>
              <a:t>n</a:t>
            </a:r>
            <a:r>
              <a:rPr spc="-95" dirty="0"/>
              <a:t>t</a:t>
            </a:r>
            <a:r>
              <a:rPr spc="-175" dirty="0"/>
              <a:t>i</a:t>
            </a:r>
            <a:r>
              <a:rPr spc="-70" dirty="0"/>
              <a:t>a</a:t>
            </a:r>
            <a:r>
              <a:rPr spc="-204" dirty="0"/>
              <a:t>l  </a:t>
            </a:r>
            <a:r>
              <a:rPr spc="-110" dirty="0"/>
              <a:t>t</a:t>
            </a:r>
            <a:r>
              <a:rPr spc="105" dirty="0"/>
              <a:t>o</a:t>
            </a:r>
            <a:r>
              <a:rPr spc="-210" dirty="0"/>
              <a:t> </a:t>
            </a:r>
            <a:r>
              <a:rPr spc="-55" dirty="0"/>
              <a:t>b</a:t>
            </a:r>
            <a:r>
              <a:rPr spc="-195" dirty="0"/>
              <a:t>r</a:t>
            </a:r>
            <a:r>
              <a:rPr spc="-114" dirty="0"/>
              <a:t>e</a:t>
            </a:r>
            <a:r>
              <a:rPr spc="-70" dirty="0"/>
              <a:t>a</a:t>
            </a:r>
            <a:r>
              <a:rPr spc="-10" dirty="0"/>
              <a:t>k</a:t>
            </a:r>
            <a:r>
              <a:rPr spc="-210" dirty="0"/>
              <a:t> </a:t>
            </a:r>
            <a:r>
              <a:rPr spc="-55" dirty="0"/>
              <a:t>d</a:t>
            </a:r>
            <a:r>
              <a:rPr spc="105" dirty="0"/>
              <a:t>o</a:t>
            </a:r>
            <a:r>
              <a:rPr spc="15" dirty="0"/>
              <a:t>w</a:t>
            </a:r>
            <a:r>
              <a:rPr dirty="0"/>
              <a:t>n</a:t>
            </a:r>
            <a:r>
              <a:rPr spc="-210" dirty="0"/>
              <a:t> </a:t>
            </a:r>
            <a:r>
              <a:rPr spc="-204" dirty="0"/>
              <a:t>c</a:t>
            </a:r>
            <a:r>
              <a:rPr spc="105" dirty="0"/>
              <a:t>o</a:t>
            </a:r>
            <a:r>
              <a:rPr spc="-10" dirty="0"/>
              <a:t>mm</a:t>
            </a:r>
            <a:r>
              <a:rPr spc="-60" dirty="0"/>
              <a:t>u</a:t>
            </a:r>
            <a:r>
              <a:rPr dirty="0"/>
              <a:t>n</a:t>
            </a:r>
            <a:r>
              <a:rPr spc="-175" dirty="0"/>
              <a:t>i</a:t>
            </a:r>
            <a:r>
              <a:rPr spc="-185" dirty="0"/>
              <a:t>c</a:t>
            </a:r>
            <a:r>
              <a:rPr spc="-70" dirty="0"/>
              <a:t>a</a:t>
            </a:r>
            <a:r>
              <a:rPr spc="-95" dirty="0"/>
              <a:t>t</a:t>
            </a:r>
            <a:r>
              <a:rPr spc="-175" dirty="0"/>
              <a:t>i</a:t>
            </a:r>
            <a:r>
              <a:rPr spc="105" dirty="0"/>
              <a:t>o</a:t>
            </a:r>
            <a:r>
              <a:rPr dirty="0"/>
              <a:t>n</a:t>
            </a:r>
            <a:r>
              <a:rPr spc="-210" dirty="0"/>
              <a:t> </a:t>
            </a:r>
            <a:r>
              <a:rPr spc="-55" dirty="0"/>
              <a:t>b</a:t>
            </a:r>
            <a:r>
              <a:rPr spc="-70" dirty="0"/>
              <a:t>a</a:t>
            </a:r>
            <a:r>
              <a:rPr spc="-150" dirty="0"/>
              <a:t>rr</a:t>
            </a:r>
            <a:r>
              <a:rPr spc="-175" dirty="0"/>
              <a:t>i</a:t>
            </a:r>
            <a:r>
              <a:rPr spc="-114" dirty="0"/>
              <a:t>e</a:t>
            </a:r>
            <a:r>
              <a:rPr spc="-150" dirty="0"/>
              <a:t>r</a:t>
            </a:r>
            <a:r>
              <a:rPr spc="30" dirty="0"/>
              <a:t>s</a:t>
            </a:r>
            <a:r>
              <a:rPr spc="-210" dirty="0"/>
              <a:t> </a:t>
            </a:r>
            <a:r>
              <a:rPr spc="-70" dirty="0"/>
              <a:t>a</a:t>
            </a:r>
            <a:r>
              <a:rPr dirty="0"/>
              <a:t>n</a:t>
            </a:r>
            <a:r>
              <a:rPr spc="-55" dirty="0"/>
              <a:t>d</a:t>
            </a:r>
            <a:r>
              <a:rPr spc="-210" dirty="0"/>
              <a:t> </a:t>
            </a:r>
            <a:r>
              <a:rPr spc="-50" dirty="0"/>
              <a:t>p</a:t>
            </a:r>
            <a:r>
              <a:rPr spc="-195" dirty="0"/>
              <a:t>r</a:t>
            </a:r>
            <a:r>
              <a:rPr spc="105" dirty="0"/>
              <a:t>o</a:t>
            </a:r>
            <a:r>
              <a:rPr spc="-10" dirty="0"/>
              <a:t>m</a:t>
            </a:r>
            <a:r>
              <a:rPr spc="90" dirty="0"/>
              <a:t>o</a:t>
            </a:r>
            <a:r>
              <a:rPr spc="-110" dirty="0"/>
              <a:t>t</a:t>
            </a:r>
            <a:r>
              <a:rPr spc="-80" dirty="0"/>
              <a:t>e  </a:t>
            </a:r>
            <a:r>
              <a:rPr spc="-75" dirty="0"/>
              <a:t>understanding. </a:t>
            </a:r>
            <a:r>
              <a:rPr spc="45" dirty="0"/>
              <a:t>As </a:t>
            </a:r>
            <a:r>
              <a:rPr spc="-30" dirty="0"/>
              <a:t>technology </a:t>
            </a:r>
            <a:r>
              <a:rPr spc="-55" dirty="0"/>
              <a:t>continues </a:t>
            </a:r>
            <a:r>
              <a:rPr spc="-5" dirty="0"/>
              <a:t>to </a:t>
            </a:r>
            <a:r>
              <a:rPr spc="-125" dirty="0"/>
              <a:t>advance, </a:t>
            </a:r>
            <a:r>
              <a:rPr spc="-135" dirty="0"/>
              <a:t>it </a:t>
            </a:r>
            <a:r>
              <a:rPr spc="-70" dirty="0"/>
              <a:t>is </a:t>
            </a:r>
            <a:r>
              <a:rPr spc="-65" dirty="0"/>
              <a:t> </a:t>
            </a:r>
            <a:r>
              <a:rPr spc="-60" dirty="0"/>
              <a:t>important </a:t>
            </a:r>
            <a:r>
              <a:rPr spc="-5" dirty="0"/>
              <a:t>to </a:t>
            </a:r>
            <a:r>
              <a:rPr spc="-70" dirty="0"/>
              <a:t>continue </a:t>
            </a:r>
            <a:r>
              <a:rPr spc="-5" dirty="0"/>
              <a:t>to </a:t>
            </a:r>
            <a:r>
              <a:rPr spc="-40" dirty="0"/>
              <a:t>support and </a:t>
            </a:r>
            <a:r>
              <a:rPr spc="-65" dirty="0"/>
              <a:t>develop </a:t>
            </a:r>
            <a:r>
              <a:rPr spc="-10" dirty="0"/>
              <a:t>sign </a:t>
            </a:r>
            <a:r>
              <a:rPr spc="-40" dirty="0"/>
              <a:t>language </a:t>
            </a:r>
            <a:r>
              <a:rPr spc="-35" dirty="0"/>
              <a:t> </a:t>
            </a:r>
            <a:r>
              <a:rPr spc="-70" dirty="0"/>
              <a:t>translation </a:t>
            </a:r>
            <a:r>
              <a:rPr spc="-30" dirty="0"/>
              <a:t>technology </a:t>
            </a:r>
            <a:r>
              <a:rPr spc="-5" dirty="0"/>
              <a:t>to </a:t>
            </a:r>
            <a:r>
              <a:rPr spc="-75" dirty="0"/>
              <a:t>ensure </a:t>
            </a:r>
            <a:r>
              <a:rPr spc="-65" dirty="0"/>
              <a:t>that </a:t>
            </a:r>
            <a:r>
              <a:rPr spc="-135" dirty="0"/>
              <a:t>it </a:t>
            </a:r>
            <a:r>
              <a:rPr spc="-70" dirty="0"/>
              <a:t>is </a:t>
            </a:r>
            <a:r>
              <a:rPr spc="-110" dirty="0"/>
              <a:t>accessible </a:t>
            </a:r>
            <a:r>
              <a:rPr spc="-5" dirty="0"/>
              <a:t>to </a:t>
            </a:r>
            <a:r>
              <a:rPr spc="-160" dirty="0"/>
              <a:t>all </a:t>
            </a:r>
            <a:r>
              <a:rPr spc="40" dirty="0"/>
              <a:t>who </a:t>
            </a:r>
            <a:r>
              <a:rPr spc="45" dirty="0"/>
              <a:t> </a:t>
            </a:r>
            <a:r>
              <a:rPr spc="-70" dirty="0"/>
              <a:t>need</a:t>
            </a:r>
            <a:r>
              <a:rPr spc="-215" dirty="0"/>
              <a:t> </a:t>
            </a:r>
            <a:r>
              <a:rPr spc="-229" dirty="0"/>
              <a:t>it.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7156872" y="2256131"/>
            <a:ext cx="3286125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spc="540" dirty="0">
                <a:latin typeface="SimSun"/>
                <a:cs typeface="SimSun"/>
              </a:rPr>
              <a:t>C</a:t>
            </a:r>
            <a:r>
              <a:rPr sz="5250" spc="235" dirty="0">
                <a:latin typeface="SimSun"/>
                <a:cs typeface="SimSun"/>
              </a:rPr>
              <a:t>o</a:t>
            </a:r>
            <a:r>
              <a:rPr sz="5250" spc="405" dirty="0">
                <a:latin typeface="SimSun"/>
                <a:cs typeface="SimSun"/>
              </a:rPr>
              <a:t>n</a:t>
            </a:r>
            <a:r>
              <a:rPr sz="5250" spc="-150" dirty="0">
                <a:latin typeface="SimSun"/>
                <a:cs typeface="SimSun"/>
              </a:rPr>
              <a:t>c</a:t>
            </a:r>
            <a:r>
              <a:rPr sz="5250" spc="-1150" dirty="0">
                <a:latin typeface="SimSun"/>
                <a:cs typeface="SimSun"/>
              </a:rPr>
              <a:t>l</a:t>
            </a:r>
            <a:r>
              <a:rPr sz="5250" spc="380" dirty="0">
                <a:latin typeface="SimSun"/>
                <a:cs typeface="SimSun"/>
              </a:rPr>
              <a:t>u</a:t>
            </a:r>
            <a:r>
              <a:rPr sz="5250" spc="-360" dirty="0">
                <a:latin typeface="SimSun"/>
                <a:cs typeface="SimSun"/>
              </a:rPr>
              <a:t>s</a:t>
            </a:r>
            <a:r>
              <a:rPr sz="5250" spc="-1155" dirty="0">
                <a:latin typeface="SimSun"/>
                <a:cs typeface="SimSun"/>
              </a:rPr>
              <a:t>i</a:t>
            </a:r>
            <a:r>
              <a:rPr sz="5250" spc="235" dirty="0">
                <a:latin typeface="SimSun"/>
                <a:cs typeface="SimSun"/>
              </a:rPr>
              <a:t>o</a:t>
            </a:r>
            <a:r>
              <a:rPr sz="5250" spc="405" dirty="0">
                <a:latin typeface="SimSun"/>
                <a:cs typeface="SimSun"/>
              </a:rPr>
              <a:t>n</a:t>
            </a:r>
            <a:endParaRPr sz="5250">
              <a:latin typeface="SimSun"/>
              <a:cs typeface="SimSun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179471" y="3829781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4" y="95249"/>
                </a:moveTo>
                <a:lnTo>
                  <a:pt x="0" y="95249"/>
                </a:lnTo>
                <a:lnTo>
                  <a:pt x="0" y="0"/>
                </a:lnTo>
                <a:lnTo>
                  <a:pt x="3914774" y="0"/>
                </a:lnTo>
                <a:lnTo>
                  <a:pt x="391477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5001" y="1084999"/>
            <a:ext cx="9143074" cy="7595932"/>
            <a:chOff x="9145001" y="1084999"/>
            <a:chExt cx="9143074" cy="7595932"/>
          </a:xfrm>
        </p:grpSpPr>
        <p:sp>
          <p:nvSpPr>
            <p:cNvPr id="3" name="object 3"/>
            <p:cNvSpPr/>
            <p:nvPr/>
          </p:nvSpPr>
          <p:spPr>
            <a:xfrm>
              <a:off x="11162741" y="2232506"/>
              <a:ext cx="7125334" cy="6448425"/>
            </a:xfrm>
            <a:custGeom>
              <a:avLst/>
              <a:gdLst/>
              <a:ahLst/>
              <a:cxnLst/>
              <a:rect l="l" t="t" r="r" b="b"/>
              <a:pathLst>
                <a:path w="7125334" h="6448425">
                  <a:moveTo>
                    <a:pt x="2941383" y="3780815"/>
                  </a:moveTo>
                  <a:lnTo>
                    <a:pt x="1740814" y="2580246"/>
                  </a:lnTo>
                  <a:lnTo>
                    <a:pt x="0" y="4318559"/>
                  </a:lnTo>
                  <a:lnTo>
                    <a:pt x="1203071" y="5519128"/>
                  </a:lnTo>
                  <a:lnTo>
                    <a:pt x="2941383" y="3780815"/>
                  </a:lnTo>
                  <a:close/>
                </a:path>
                <a:path w="7125334" h="6448425">
                  <a:moveTo>
                    <a:pt x="7125259" y="1241767"/>
                  </a:moveTo>
                  <a:lnTo>
                    <a:pt x="5883961" y="0"/>
                  </a:lnTo>
                  <a:lnTo>
                    <a:pt x="2659748" y="3225457"/>
                  </a:lnTo>
                  <a:lnTo>
                    <a:pt x="5883961" y="6448425"/>
                  </a:lnTo>
                  <a:lnTo>
                    <a:pt x="7125259" y="5207622"/>
                  </a:lnTo>
                  <a:lnTo>
                    <a:pt x="7125259" y="1241767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902495" y="3247503"/>
              <a:ext cx="3096260" cy="3399154"/>
            </a:xfrm>
            <a:custGeom>
              <a:avLst/>
              <a:gdLst/>
              <a:ahLst/>
              <a:cxnLst/>
              <a:rect l="l" t="t" r="r" b="b"/>
              <a:pathLst>
                <a:path w="3096259" h="3399154">
                  <a:moveTo>
                    <a:pt x="2990850" y="192239"/>
                  </a:moveTo>
                  <a:lnTo>
                    <a:pt x="2798622" y="0"/>
                  </a:lnTo>
                  <a:lnTo>
                    <a:pt x="0" y="2796121"/>
                  </a:lnTo>
                  <a:lnTo>
                    <a:pt x="194729" y="2990850"/>
                  </a:lnTo>
                  <a:lnTo>
                    <a:pt x="2990850" y="192239"/>
                  </a:lnTo>
                  <a:close/>
                </a:path>
                <a:path w="3096259" h="3399154">
                  <a:moveTo>
                    <a:pt x="3096107" y="1660296"/>
                  </a:moveTo>
                  <a:lnTo>
                    <a:pt x="2463317" y="1027506"/>
                  </a:lnTo>
                  <a:lnTo>
                    <a:pt x="725004" y="2765818"/>
                  </a:lnTo>
                  <a:lnTo>
                    <a:pt x="1357795" y="3398609"/>
                  </a:lnTo>
                  <a:lnTo>
                    <a:pt x="3096107" y="1660296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1450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75" y="1771649"/>
                  </a:moveTo>
                  <a:lnTo>
                    <a:pt x="0" y="884575"/>
                  </a:lnTo>
                  <a:lnTo>
                    <a:pt x="884575" y="0"/>
                  </a:lnTo>
                  <a:lnTo>
                    <a:pt x="1771649" y="884575"/>
                  </a:lnTo>
                  <a:lnTo>
                    <a:pt x="884575" y="1771649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089999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5824" y="1771649"/>
                  </a:moveTo>
                  <a:lnTo>
                    <a:pt x="0" y="884575"/>
                  </a:lnTo>
                  <a:lnTo>
                    <a:pt x="885824" y="0"/>
                  </a:lnTo>
                  <a:lnTo>
                    <a:pt x="1771649" y="884575"/>
                  </a:lnTo>
                  <a:lnTo>
                    <a:pt x="885824" y="17716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8" name="object 8"/>
            <p:cNvSpPr/>
            <p:nvPr/>
          </p:nvSpPr>
          <p:spPr>
            <a:xfrm>
              <a:off x="15569103" y="1637499"/>
              <a:ext cx="809625" cy="666750"/>
            </a:xfrm>
            <a:custGeom>
              <a:avLst/>
              <a:gdLst/>
              <a:ahLst/>
              <a:cxnLst/>
              <a:rect l="l" t="t" r="r" b="b"/>
              <a:pathLst>
                <a:path w="809625" h="666750">
                  <a:moveTo>
                    <a:pt x="424005" y="189786"/>
                  </a:moveTo>
                  <a:lnTo>
                    <a:pt x="374727" y="189786"/>
                  </a:lnTo>
                  <a:lnTo>
                    <a:pt x="377531" y="150494"/>
                  </a:lnTo>
                  <a:lnTo>
                    <a:pt x="399961" y="84085"/>
                  </a:lnTo>
                  <a:lnTo>
                    <a:pt x="451791" y="30551"/>
                  </a:lnTo>
                  <a:lnTo>
                    <a:pt x="486565" y="12798"/>
                  </a:lnTo>
                  <a:lnTo>
                    <a:pt x="551674" y="0"/>
                  </a:lnTo>
                  <a:lnTo>
                    <a:pt x="597352" y="4916"/>
                  </a:lnTo>
                  <a:lnTo>
                    <a:pt x="631113" y="16856"/>
                  </a:lnTo>
                  <a:lnTo>
                    <a:pt x="655062" y="31605"/>
                  </a:lnTo>
                  <a:lnTo>
                    <a:pt x="671300" y="44949"/>
                  </a:lnTo>
                  <a:lnTo>
                    <a:pt x="673792" y="47446"/>
                  </a:lnTo>
                  <a:lnTo>
                    <a:pt x="551674" y="47446"/>
                  </a:lnTo>
                  <a:lnTo>
                    <a:pt x="528773" y="49866"/>
                  </a:lnTo>
                  <a:lnTo>
                    <a:pt x="477371" y="70624"/>
                  </a:lnTo>
                  <a:lnTo>
                    <a:pt x="438586" y="113232"/>
                  </a:lnTo>
                  <a:lnTo>
                    <a:pt x="423666" y="174647"/>
                  </a:lnTo>
                  <a:lnTo>
                    <a:pt x="423763" y="180110"/>
                  </a:lnTo>
                  <a:lnTo>
                    <a:pt x="424005" y="189786"/>
                  </a:lnTo>
                  <a:close/>
                </a:path>
                <a:path w="809625" h="666750">
                  <a:moveTo>
                    <a:pt x="668809" y="94893"/>
                  </a:moveTo>
                  <a:lnTo>
                    <a:pt x="659930" y="93605"/>
                  </a:lnTo>
                  <a:lnTo>
                    <a:pt x="651986" y="90211"/>
                  </a:lnTo>
                  <a:lnTo>
                    <a:pt x="644976" y="85411"/>
                  </a:lnTo>
                  <a:lnTo>
                    <a:pt x="636118" y="77413"/>
                  </a:lnTo>
                  <a:lnTo>
                    <a:pt x="627375" y="69570"/>
                  </a:lnTo>
                  <a:lnTo>
                    <a:pt x="610241" y="58996"/>
                  </a:lnTo>
                  <a:lnTo>
                    <a:pt x="585630" y="50763"/>
                  </a:lnTo>
                  <a:lnTo>
                    <a:pt x="551674" y="47446"/>
                  </a:lnTo>
                  <a:lnTo>
                    <a:pt x="673792" y="47446"/>
                  </a:lnTo>
                  <a:lnTo>
                    <a:pt x="727142" y="28093"/>
                  </a:lnTo>
                  <a:lnTo>
                    <a:pt x="758528" y="9988"/>
                  </a:lnTo>
                  <a:lnTo>
                    <a:pt x="766004" y="9988"/>
                  </a:lnTo>
                  <a:lnTo>
                    <a:pt x="773481" y="12486"/>
                  </a:lnTo>
                  <a:lnTo>
                    <a:pt x="778465" y="12486"/>
                  </a:lnTo>
                  <a:lnTo>
                    <a:pt x="783450" y="17480"/>
                  </a:lnTo>
                  <a:lnTo>
                    <a:pt x="786682" y="22084"/>
                  </a:lnTo>
                  <a:lnTo>
                    <a:pt x="788750" y="28132"/>
                  </a:lnTo>
                  <a:lnTo>
                    <a:pt x="789408" y="35038"/>
                  </a:lnTo>
                  <a:lnTo>
                    <a:pt x="788435" y="42452"/>
                  </a:lnTo>
                  <a:lnTo>
                    <a:pt x="784697" y="51777"/>
                  </a:lnTo>
                  <a:lnTo>
                    <a:pt x="780959" y="60869"/>
                  </a:lnTo>
                  <a:lnTo>
                    <a:pt x="777184" y="69570"/>
                  </a:lnTo>
                  <a:lnTo>
                    <a:pt x="773482" y="77413"/>
                  </a:lnTo>
                  <a:lnTo>
                    <a:pt x="800897" y="77413"/>
                  </a:lnTo>
                  <a:lnTo>
                    <a:pt x="805882" y="82407"/>
                  </a:lnTo>
                  <a:lnTo>
                    <a:pt x="808686" y="88806"/>
                  </a:lnTo>
                  <a:lnTo>
                    <a:pt x="808825" y="89899"/>
                  </a:lnTo>
                  <a:lnTo>
                    <a:pt x="701205" y="89899"/>
                  </a:lnTo>
                  <a:lnTo>
                    <a:pt x="691939" y="91732"/>
                  </a:lnTo>
                  <a:lnTo>
                    <a:pt x="683139" y="93332"/>
                  </a:lnTo>
                  <a:lnTo>
                    <a:pt x="675273" y="94464"/>
                  </a:lnTo>
                  <a:lnTo>
                    <a:pt x="668809" y="94893"/>
                  </a:lnTo>
                  <a:close/>
                </a:path>
                <a:path w="809625" h="666750">
                  <a:moveTo>
                    <a:pt x="232961" y="551879"/>
                  </a:moveTo>
                  <a:lnTo>
                    <a:pt x="53231" y="551879"/>
                  </a:lnTo>
                  <a:lnTo>
                    <a:pt x="90108" y="549967"/>
                  </a:lnTo>
                  <a:lnTo>
                    <a:pt x="125896" y="544051"/>
                  </a:lnTo>
                  <a:lnTo>
                    <a:pt x="160123" y="533969"/>
                  </a:lnTo>
                  <a:lnTo>
                    <a:pt x="192794" y="519415"/>
                  </a:lnTo>
                  <a:lnTo>
                    <a:pt x="154009" y="498345"/>
                  </a:lnTo>
                  <a:lnTo>
                    <a:pt x="123635" y="470720"/>
                  </a:lnTo>
                  <a:lnTo>
                    <a:pt x="101673" y="439349"/>
                  </a:lnTo>
                  <a:lnTo>
                    <a:pt x="88121" y="407042"/>
                  </a:lnTo>
                  <a:lnTo>
                    <a:pt x="88627" y="399628"/>
                  </a:lnTo>
                  <a:lnTo>
                    <a:pt x="90302" y="392683"/>
                  </a:lnTo>
                  <a:lnTo>
                    <a:pt x="93379" y="386674"/>
                  </a:lnTo>
                  <a:lnTo>
                    <a:pt x="98090" y="382070"/>
                  </a:lnTo>
                  <a:lnTo>
                    <a:pt x="70403" y="353898"/>
                  </a:lnTo>
                  <a:lnTo>
                    <a:pt x="50427" y="321513"/>
                  </a:lnTo>
                  <a:lnTo>
                    <a:pt x="37459" y="284445"/>
                  </a:lnTo>
                  <a:lnTo>
                    <a:pt x="30800" y="242227"/>
                  </a:lnTo>
                  <a:lnTo>
                    <a:pt x="32942" y="233058"/>
                  </a:lnTo>
                  <a:lnTo>
                    <a:pt x="38588" y="225059"/>
                  </a:lnTo>
                  <a:lnTo>
                    <a:pt x="46571" y="219401"/>
                  </a:lnTo>
                  <a:lnTo>
                    <a:pt x="55722" y="217255"/>
                  </a:lnTo>
                  <a:lnTo>
                    <a:pt x="46961" y="198487"/>
                  </a:lnTo>
                  <a:lnTo>
                    <a:pt x="39834" y="179485"/>
                  </a:lnTo>
                  <a:lnTo>
                    <a:pt x="35044" y="160015"/>
                  </a:lnTo>
                  <a:lnTo>
                    <a:pt x="33455" y="141716"/>
                  </a:lnTo>
                  <a:lnTo>
                    <a:pt x="33335" y="138594"/>
                  </a:lnTo>
                  <a:lnTo>
                    <a:pt x="34344" y="109486"/>
                  </a:lnTo>
                  <a:lnTo>
                    <a:pt x="47694" y="58996"/>
                  </a:lnTo>
                  <a:lnTo>
                    <a:pt x="65692" y="27469"/>
                  </a:lnTo>
                  <a:lnTo>
                    <a:pt x="85629" y="27469"/>
                  </a:lnTo>
                  <a:lnTo>
                    <a:pt x="90614" y="29966"/>
                  </a:lnTo>
                  <a:lnTo>
                    <a:pt x="95672" y="35038"/>
                  </a:lnTo>
                  <a:lnTo>
                    <a:pt x="129502" y="71188"/>
                  </a:lnTo>
                  <a:lnTo>
                    <a:pt x="156213" y="94893"/>
                  </a:lnTo>
                  <a:lnTo>
                    <a:pt x="85626" y="94893"/>
                  </a:lnTo>
                  <a:lnTo>
                    <a:pt x="81577" y="128449"/>
                  </a:lnTo>
                  <a:lnTo>
                    <a:pt x="86873" y="164815"/>
                  </a:lnTo>
                  <a:lnTo>
                    <a:pt x="105253" y="203053"/>
                  </a:lnTo>
                  <a:lnTo>
                    <a:pt x="140455" y="242227"/>
                  </a:lnTo>
                  <a:lnTo>
                    <a:pt x="145089" y="248275"/>
                  </a:lnTo>
                  <a:lnTo>
                    <a:pt x="147621" y="255025"/>
                  </a:lnTo>
                  <a:lnTo>
                    <a:pt x="147816" y="262244"/>
                  </a:lnTo>
                  <a:lnTo>
                    <a:pt x="145440" y="269697"/>
                  </a:lnTo>
                  <a:lnTo>
                    <a:pt x="141234" y="276252"/>
                  </a:lnTo>
                  <a:lnTo>
                    <a:pt x="140206" y="277188"/>
                  </a:lnTo>
                  <a:lnTo>
                    <a:pt x="85626" y="277188"/>
                  </a:lnTo>
                  <a:lnTo>
                    <a:pt x="98749" y="311017"/>
                  </a:lnTo>
                  <a:lnTo>
                    <a:pt x="119583" y="338057"/>
                  </a:lnTo>
                  <a:lnTo>
                    <a:pt x="148360" y="359010"/>
                  </a:lnTo>
                  <a:lnTo>
                    <a:pt x="185315" y="374578"/>
                  </a:lnTo>
                  <a:lnTo>
                    <a:pt x="193298" y="379183"/>
                  </a:lnTo>
                  <a:lnTo>
                    <a:pt x="198711" y="385191"/>
                  </a:lnTo>
                  <a:lnTo>
                    <a:pt x="201787" y="392137"/>
                  </a:lnTo>
                  <a:lnTo>
                    <a:pt x="202761" y="399550"/>
                  </a:lnTo>
                  <a:lnTo>
                    <a:pt x="201047" y="406535"/>
                  </a:lnTo>
                  <a:lnTo>
                    <a:pt x="163820" y="422962"/>
                  </a:lnTo>
                  <a:lnTo>
                    <a:pt x="150425" y="424522"/>
                  </a:lnTo>
                  <a:lnTo>
                    <a:pt x="168532" y="447231"/>
                  </a:lnTo>
                  <a:lnTo>
                    <a:pt x="192481" y="465726"/>
                  </a:lnTo>
                  <a:lnTo>
                    <a:pt x="221570" y="478602"/>
                  </a:lnTo>
                  <a:lnTo>
                    <a:pt x="255098" y="484455"/>
                  </a:lnTo>
                  <a:lnTo>
                    <a:pt x="262458" y="486835"/>
                  </a:lnTo>
                  <a:lnTo>
                    <a:pt x="269118" y="490386"/>
                  </a:lnTo>
                  <a:lnTo>
                    <a:pt x="274375" y="495341"/>
                  </a:lnTo>
                  <a:lnTo>
                    <a:pt x="277529" y="501935"/>
                  </a:lnTo>
                  <a:lnTo>
                    <a:pt x="278464" y="508295"/>
                  </a:lnTo>
                  <a:lnTo>
                    <a:pt x="277529" y="515358"/>
                  </a:lnTo>
                  <a:lnTo>
                    <a:pt x="274725" y="521952"/>
                  </a:lnTo>
                  <a:lnTo>
                    <a:pt x="270053" y="526907"/>
                  </a:lnTo>
                  <a:lnTo>
                    <a:pt x="235008" y="550825"/>
                  </a:lnTo>
                  <a:lnTo>
                    <a:pt x="232961" y="551879"/>
                  </a:lnTo>
                  <a:close/>
                </a:path>
                <a:path w="809625" h="666750">
                  <a:moveTo>
                    <a:pt x="800897" y="77413"/>
                  </a:moveTo>
                  <a:lnTo>
                    <a:pt x="773482" y="77413"/>
                  </a:lnTo>
                  <a:lnTo>
                    <a:pt x="775975" y="74915"/>
                  </a:lnTo>
                  <a:lnTo>
                    <a:pt x="778467" y="74915"/>
                  </a:lnTo>
                  <a:lnTo>
                    <a:pt x="783451" y="72418"/>
                  </a:lnTo>
                  <a:lnTo>
                    <a:pt x="793421" y="72418"/>
                  </a:lnTo>
                  <a:lnTo>
                    <a:pt x="800897" y="77413"/>
                  </a:lnTo>
                  <a:close/>
                </a:path>
                <a:path w="809625" h="666750">
                  <a:moveTo>
                    <a:pt x="477729" y="619303"/>
                  </a:moveTo>
                  <a:lnTo>
                    <a:pt x="265069" y="619303"/>
                  </a:lnTo>
                  <a:lnTo>
                    <a:pt x="327044" y="614689"/>
                  </a:lnTo>
                  <a:lnTo>
                    <a:pt x="382359" y="603461"/>
                  </a:lnTo>
                  <a:lnTo>
                    <a:pt x="431366" y="586732"/>
                  </a:lnTo>
                  <a:lnTo>
                    <a:pt x="474415" y="565613"/>
                  </a:lnTo>
                  <a:lnTo>
                    <a:pt x="511857" y="541217"/>
                  </a:lnTo>
                  <a:lnTo>
                    <a:pt x="544042" y="514655"/>
                  </a:lnTo>
                  <a:lnTo>
                    <a:pt x="571320" y="487040"/>
                  </a:lnTo>
                  <a:lnTo>
                    <a:pt x="624237" y="413551"/>
                  </a:lnTo>
                  <a:lnTo>
                    <a:pt x="647856" y="366717"/>
                  </a:lnTo>
                  <a:lnTo>
                    <a:pt x="665382" y="320576"/>
                  </a:lnTo>
                  <a:lnTo>
                    <a:pt x="677301" y="276725"/>
                  </a:lnTo>
                  <a:lnTo>
                    <a:pt x="684097" y="236759"/>
                  </a:lnTo>
                  <a:lnTo>
                    <a:pt x="686254" y="194780"/>
                  </a:lnTo>
                  <a:lnTo>
                    <a:pt x="688474" y="174647"/>
                  </a:lnTo>
                  <a:lnTo>
                    <a:pt x="694666" y="161068"/>
                  </a:lnTo>
                  <a:lnTo>
                    <a:pt x="704128" y="151236"/>
                  </a:lnTo>
                  <a:lnTo>
                    <a:pt x="716161" y="142339"/>
                  </a:lnTo>
                  <a:lnTo>
                    <a:pt x="701209" y="142339"/>
                  </a:lnTo>
                  <a:lnTo>
                    <a:pt x="676441" y="119553"/>
                  </a:lnTo>
                  <a:lnTo>
                    <a:pt x="676908" y="111749"/>
                  </a:lnTo>
                  <a:lnTo>
                    <a:pt x="680179" y="104882"/>
                  </a:lnTo>
                  <a:lnTo>
                    <a:pt x="686254" y="99887"/>
                  </a:lnTo>
                  <a:lnTo>
                    <a:pt x="696222" y="94893"/>
                  </a:lnTo>
                  <a:lnTo>
                    <a:pt x="701207" y="89899"/>
                  </a:lnTo>
                  <a:lnTo>
                    <a:pt x="808825" y="89899"/>
                  </a:lnTo>
                  <a:lnTo>
                    <a:pt x="809621" y="96142"/>
                  </a:lnTo>
                  <a:lnTo>
                    <a:pt x="780220" y="145149"/>
                  </a:lnTo>
                  <a:lnTo>
                    <a:pt x="743849" y="180110"/>
                  </a:lnTo>
                  <a:lnTo>
                    <a:pt x="733607" y="187289"/>
                  </a:lnTo>
                  <a:lnTo>
                    <a:pt x="733542" y="203053"/>
                  </a:lnTo>
                  <a:lnTo>
                    <a:pt x="722623" y="285604"/>
                  </a:lnTo>
                  <a:lnTo>
                    <a:pt x="709620" y="334623"/>
                  </a:lnTo>
                  <a:lnTo>
                    <a:pt x="690594" y="386139"/>
                  </a:lnTo>
                  <a:lnTo>
                    <a:pt x="664783" y="438349"/>
                  </a:lnTo>
                  <a:lnTo>
                    <a:pt x="631427" y="489449"/>
                  </a:lnTo>
                  <a:lnTo>
                    <a:pt x="583443" y="544075"/>
                  </a:lnTo>
                  <a:lnTo>
                    <a:pt x="553060" y="570931"/>
                  </a:lnTo>
                  <a:lnTo>
                    <a:pt x="518036" y="596270"/>
                  </a:lnTo>
                  <a:lnTo>
                    <a:pt x="478150" y="619121"/>
                  </a:lnTo>
                  <a:lnTo>
                    <a:pt x="477729" y="619303"/>
                  </a:lnTo>
                  <a:close/>
                </a:path>
                <a:path w="809625" h="666750">
                  <a:moveTo>
                    <a:pt x="399645" y="239730"/>
                  </a:moveTo>
                  <a:lnTo>
                    <a:pt x="397153" y="239730"/>
                  </a:lnTo>
                  <a:lnTo>
                    <a:pt x="345107" y="233018"/>
                  </a:lnTo>
                  <a:lnTo>
                    <a:pt x="295721" y="221500"/>
                  </a:lnTo>
                  <a:lnTo>
                    <a:pt x="248907" y="205265"/>
                  </a:lnTo>
                  <a:lnTo>
                    <a:pt x="204577" y="184399"/>
                  </a:lnTo>
                  <a:lnTo>
                    <a:pt x="162645" y="158990"/>
                  </a:lnTo>
                  <a:lnTo>
                    <a:pt x="123024" y="129126"/>
                  </a:lnTo>
                  <a:lnTo>
                    <a:pt x="85626" y="94893"/>
                  </a:lnTo>
                  <a:lnTo>
                    <a:pt x="156213" y="94893"/>
                  </a:lnTo>
                  <a:lnTo>
                    <a:pt x="165105" y="102785"/>
                  </a:lnTo>
                  <a:lnTo>
                    <a:pt x="202583" y="129708"/>
                  </a:lnTo>
                  <a:lnTo>
                    <a:pt x="242110" y="151913"/>
                  </a:lnTo>
                  <a:lnTo>
                    <a:pt x="283860" y="169357"/>
                  </a:lnTo>
                  <a:lnTo>
                    <a:pt x="328007" y="181996"/>
                  </a:lnTo>
                  <a:lnTo>
                    <a:pt x="374727" y="189786"/>
                  </a:lnTo>
                  <a:lnTo>
                    <a:pt x="424005" y="189786"/>
                  </a:lnTo>
                  <a:lnTo>
                    <a:pt x="424567" y="212261"/>
                  </a:lnTo>
                  <a:lnTo>
                    <a:pt x="422776" y="222874"/>
                  </a:lnTo>
                  <a:lnTo>
                    <a:pt x="417713" y="231614"/>
                  </a:lnTo>
                  <a:lnTo>
                    <a:pt x="409847" y="237545"/>
                  </a:lnTo>
                  <a:lnTo>
                    <a:pt x="399645" y="239730"/>
                  </a:lnTo>
                  <a:close/>
                </a:path>
                <a:path w="809625" h="666750">
                  <a:moveTo>
                    <a:pt x="123010" y="284680"/>
                  </a:moveTo>
                  <a:lnTo>
                    <a:pt x="120518" y="284680"/>
                  </a:lnTo>
                  <a:lnTo>
                    <a:pt x="109809" y="282807"/>
                  </a:lnTo>
                  <a:lnTo>
                    <a:pt x="100268" y="280934"/>
                  </a:lnTo>
                  <a:lnTo>
                    <a:pt x="92129" y="279061"/>
                  </a:lnTo>
                  <a:lnTo>
                    <a:pt x="85626" y="277188"/>
                  </a:lnTo>
                  <a:lnTo>
                    <a:pt x="140206" y="277188"/>
                  </a:lnTo>
                  <a:lnTo>
                    <a:pt x="136094" y="280934"/>
                  </a:lnTo>
                  <a:lnTo>
                    <a:pt x="130019" y="283743"/>
                  </a:lnTo>
                  <a:lnTo>
                    <a:pt x="123010" y="284680"/>
                  </a:lnTo>
                  <a:close/>
                </a:path>
                <a:path w="809625" h="666750">
                  <a:moveTo>
                    <a:pt x="265071" y="666749"/>
                  </a:moveTo>
                  <a:lnTo>
                    <a:pt x="211837" y="663773"/>
                  </a:lnTo>
                  <a:lnTo>
                    <a:pt x="159799" y="654923"/>
                  </a:lnTo>
                  <a:lnTo>
                    <a:pt x="108958" y="640319"/>
                  </a:lnTo>
                  <a:lnTo>
                    <a:pt x="59313" y="620082"/>
                  </a:lnTo>
                  <a:lnTo>
                    <a:pt x="10864" y="594331"/>
                  </a:lnTo>
                  <a:lnTo>
                    <a:pt x="0" y="574666"/>
                  </a:lnTo>
                  <a:lnTo>
                    <a:pt x="895" y="566862"/>
                  </a:lnTo>
                  <a:lnTo>
                    <a:pt x="4050" y="559917"/>
                  </a:lnTo>
                  <a:lnTo>
                    <a:pt x="9307" y="554376"/>
                  </a:lnTo>
                  <a:lnTo>
                    <a:pt x="15965" y="550708"/>
                  </a:lnTo>
                  <a:lnTo>
                    <a:pt x="23325" y="549382"/>
                  </a:lnTo>
                  <a:lnTo>
                    <a:pt x="25817" y="549382"/>
                  </a:lnTo>
                  <a:lnTo>
                    <a:pt x="31853" y="550825"/>
                  </a:lnTo>
                  <a:lnTo>
                    <a:pt x="38589" y="551567"/>
                  </a:lnTo>
                  <a:lnTo>
                    <a:pt x="45793" y="551840"/>
                  </a:lnTo>
                  <a:lnTo>
                    <a:pt x="232961" y="551879"/>
                  </a:lnTo>
                  <a:lnTo>
                    <a:pt x="197779" y="569983"/>
                  </a:lnTo>
                  <a:lnTo>
                    <a:pt x="158604" y="584498"/>
                  </a:lnTo>
                  <a:lnTo>
                    <a:pt x="118028" y="594331"/>
                  </a:lnTo>
                  <a:lnTo>
                    <a:pt x="153971" y="605607"/>
                  </a:lnTo>
                  <a:lnTo>
                    <a:pt x="190614" y="613372"/>
                  </a:lnTo>
                  <a:lnTo>
                    <a:pt x="227725" y="617859"/>
                  </a:lnTo>
                  <a:lnTo>
                    <a:pt x="265069" y="619303"/>
                  </a:lnTo>
                  <a:lnTo>
                    <a:pt x="477729" y="619303"/>
                  </a:lnTo>
                  <a:lnTo>
                    <a:pt x="433157" y="638540"/>
                  </a:lnTo>
                  <a:lnTo>
                    <a:pt x="382810" y="653582"/>
                  </a:lnTo>
                  <a:lnTo>
                    <a:pt x="326863" y="663300"/>
                  </a:lnTo>
                  <a:lnTo>
                    <a:pt x="265071" y="6667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9" name="object 9"/>
            <p:cNvSpPr/>
            <p:nvPr/>
          </p:nvSpPr>
          <p:spPr>
            <a:xfrm>
              <a:off x="131075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4575" y="1771649"/>
                  </a:moveTo>
                  <a:lnTo>
                    <a:pt x="0" y="884575"/>
                  </a:lnTo>
                  <a:lnTo>
                    <a:pt x="884575" y="0"/>
                  </a:lnTo>
                  <a:lnTo>
                    <a:pt x="1771649" y="884575"/>
                  </a:lnTo>
                  <a:lnTo>
                    <a:pt x="884575" y="1771649"/>
                  </a:lnTo>
                  <a:close/>
                </a:path>
              </a:pathLst>
            </a:custGeom>
            <a:solidFill>
              <a:srgbClr val="6FB0D9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3" name="object 13"/>
            <p:cNvSpPr/>
            <p:nvPr/>
          </p:nvSpPr>
          <p:spPr>
            <a:xfrm>
              <a:off x="11125001" y="1084999"/>
              <a:ext cx="1771650" cy="1771650"/>
            </a:xfrm>
            <a:custGeom>
              <a:avLst/>
              <a:gdLst/>
              <a:ahLst/>
              <a:cxnLst/>
              <a:rect l="l" t="t" r="r" b="b"/>
              <a:pathLst>
                <a:path w="1771650" h="1771650">
                  <a:moveTo>
                    <a:pt x="887074" y="1771649"/>
                  </a:moveTo>
                  <a:lnTo>
                    <a:pt x="0" y="884575"/>
                  </a:lnTo>
                  <a:lnTo>
                    <a:pt x="887073" y="0"/>
                  </a:lnTo>
                  <a:lnTo>
                    <a:pt x="1771649" y="884575"/>
                  </a:lnTo>
                  <a:lnTo>
                    <a:pt x="887074" y="1771649"/>
                  </a:lnTo>
                  <a:close/>
                </a:path>
              </a:pathLst>
            </a:custGeom>
            <a:solidFill>
              <a:srgbClr val="484B67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16" name="object 16"/>
          <p:cNvSpPr txBox="1">
            <a:spLocks noGrp="1"/>
          </p:cNvSpPr>
          <p:nvPr>
            <p:ph type="title"/>
          </p:nvPr>
        </p:nvSpPr>
        <p:spPr>
          <a:xfrm>
            <a:off x="2246824" y="2361094"/>
            <a:ext cx="4250690" cy="1419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150" spc="1160" dirty="0">
                <a:latin typeface="SimSun"/>
                <a:cs typeface="SimSun"/>
              </a:rPr>
              <a:t>T</a:t>
            </a:r>
            <a:r>
              <a:rPr sz="9150" spc="675" dirty="0">
                <a:latin typeface="SimSun"/>
                <a:cs typeface="SimSun"/>
              </a:rPr>
              <a:t>h</a:t>
            </a:r>
            <a:r>
              <a:rPr sz="9150" spc="140" dirty="0">
                <a:latin typeface="SimSun"/>
                <a:cs typeface="SimSun"/>
              </a:rPr>
              <a:t>a</a:t>
            </a:r>
            <a:r>
              <a:rPr sz="9150" spc="710" dirty="0">
                <a:latin typeface="SimSun"/>
                <a:cs typeface="SimSun"/>
              </a:rPr>
              <a:t>nk</a:t>
            </a:r>
            <a:r>
              <a:rPr sz="9150" spc="-645" dirty="0">
                <a:latin typeface="SimSun"/>
                <a:cs typeface="SimSun"/>
              </a:rPr>
              <a:t>s</a:t>
            </a:r>
            <a:r>
              <a:rPr sz="9150" spc="-1530" dirty="0">
                <a:latin typeface="SimSun"/>
                <a:cs typeface="SimSun"/>
              </a:rPr>
              <a:t>!</a:t>
            </a:r>
            <a:endParaRPr sz="9150">
              <a:latin typeface="SimSun"/>
              <a:cs typeface="SimSu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287523" y="4713408"/>
            <a:ext cx="6029324" cy="3910879"/>
          </a:xfrm>
          <a:prstGeom prst="rect">
            <a:avLst/>
          </a:prstGeom>
        </p:spPr>
        <p:txBody>
          <a:bodyPr vert="horz" wrap="square" lIns="0" tIns="142240" rIns="0" bIns="0" rtlCol="0">
            <a:spAutoFit/>
          </a:bodyPr>
          <a:lstStyle/>
          <a:p>
            <a:pPr marL="469900" marR="5080" indent="-457200" algn="just">
              <a:lnSpc>
                <a:spcPts val="5100"/>
              </a:lnSpc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3050" dirty="0">
                <a:solidFill>
                  <a:schemeClr val="accent3"/>
                </a:solidFill>
                <a:latin typeface="Bookman Old Style" panose="02050604050505020204" pitchFamily="18" charset="0"/>
                <a:cs typeface="Trebuchet MS"/>
              </a:rPr>
              <a:t>Anupam Kumar Jha</a:t>
            </a:r>
          </a:p>
          <a:p>
            <a:pPr marL="469900" marR="5080" indent="-457200" algn="just">
              <a:lnSpc>
                <a:spcPts val="5100"/>
              </a:lnSpc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3050" dirty="0">
                <a:solidFill>
                  <a:schemeClr val="accent3"/>
                </a:solidFill>
                <a:latin typeface="Bookman Old Style" panose="02050604050505020204" pitchFamily="18" charset="0"/>
                <a:cs typeface="Trebuchet MS"/>
              </a:rPr>
              <a:t>Aditya Pratap Singh</a:t>
            </a:r>
          </a:p>
          <a:p>
            <a:pPr marL="469900" marR="5080" indent="-457200" algn="just">
              <a:lnSpc>
                <a:spcPts val="5100"/>
              </a:lnSpc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3050" dirty="0">
                <a:solidFill>
                  <a:schemeClr val="accent3"/>
                </a:solidFill>
                <a:latin typeface="Bookman Old Style" panose="02050604050505020204" pitchFamily="18" charset="0"/>
                <a:cs typeface="Trebuchet MS"/>
              </a:rPr>
              <a:t>Achhansh Gupta</a:t>
            </a:r>
          </a:p>
          <a:p>
            <a:pPr marL="469900" marR="5080" indent="-457200" algn="just">
              <a:lnSpc>
                <a:spcPts val="5100"/>
              </a:lnSpc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3050" dirty="0">
                <a:solidFill>
                  <a:schemeClr val="accent3"/>
                </a:solidFill>
                <a:latin typeface="Bookman Old Style" panose="02050604050505020204" pitchFamily="18" charset="0"/>
                <a:cs typeface="Trebuchet MS"/>
              </a:rPr>
              <a:t>Ayushman Gautam</a:t>
            </a:r>
          </a:p>
          <a:p>
            <a:pPr marL="469900" marR="5080" indent="-457200" algn="just">
              <a:lnSpc>
                <a:spcPts val="5100"/>
              </a:lnSpc>
              <a:spcBef>
                <a:spcPts val="1120"/>
              </a:spcBef>
              <a:buFont typeface="Arial" panose="020B0604020202020204" pitchFamily="34" charset="0"/>
              <a:buChar char="•"/>
            </a:pPr>
            <a:r>
              <a:rPr lang="en-US" sz="3050" dirty="0">
                <a:solidFill>
                  <a:schemeClr val="accent3"/>
                </a:solidFill>
                <a:latin typeface="Bookman Old Style" panose="02050604050505020204" pitchFamily="18" charset="0"/>
                <a:cs typeface="Trebuchet MS"/>
              </a:rPr>
              <a:t>Anuj Yadav</a:t>
            </a:r>
            <a:endParaRPr sz="3050" dirty="0">
              <a:solidFill>
                <a:schemeClr val="accent3"/>
              </a:solidFill>
              <a:latin typeface="Bookman Old Style" panose="02050604050505020204" pitchFamily="18" charset="0"/>
              <a:cs typeface="Trebuchet MS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287522" y="4498135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4" y="95249"/>
                </a:moveTo>
                <a:lnTo>
                  <a:pt x="0" y="95249"/>
                </a:lnTo>
                <a:lnTo>
                  <a:pt x="0" y="0"/>
                </a:lnTo>
                <a:lnTo>
                  <a:pt x="6029324" y="0"/>
                </a:lnTo>
                <a:lnTo>
                  <a:pt x="6029324" y="95249"/>
                </a:lnTo>
                <a:close/>
              </a:path>
            </a:pathLst>
          </a:custGeom>
          <a:solidFill>
            <a:srgbClr val="6FB0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Words>414</Words>
  <Application>Microsoft Office PowerPoint</Application>
  <PresentationFormat>Custom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SimSun</vt:lpstr>
      <vt:lpstr>Arial</vt:lpstr>
      <vt:lpstr>Bookman Old Style</vt:lpstr>
      <vt:lpstr>Calibri</vt:lpstr>
      <vt:lpstr>Georgia</vt:lpstr>
      <vt:lpstr>Trebuchet MS</vt:lpstr>
      <vt:lpstr>Office Theme</vt:lpstr>
      <vt:lpstr>PowerPoint Presentation</vt:lpstr>
      <vt:lpstr>Breaking Barriers</vt:lpstr>
      <vt:lpstr>The Importance of Sign Language</vt:lpstr>
      <vt:lpstr>What is Sign Language Translation Technology?</vt:lpstr>
      <vt:lpstr>PowerPoint Presentation</vt:lpstr>
      <vt:lpstr>Limitations of Sign Language Translation Technology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Aditya Pratap Singh</cp:lastModifiedBy>
  <cp:revision>1</cp:revision>
  <dcterms:created xsi:type="dcterms:W3CDTF">2023-10-06T08:16:29Z</dcterms:created>
  <dcterms:modified xsi:type="dcterms:W3CDTF">2023-10-06T08:54:29Z</dcterms:modified>
</cp:coreProperties>
</file>